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</p:sldIdLst>
  <p:sldSz cx="10693400" cy="7562850"/>
  <p:notesSz cx="10693400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28CB6B-BC79-4A1F-AB2F-B72965ED4DA7}" v="2" dt="2023-03-21T18:15:58.024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540" y="3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therine Atkinson" userId="43fd0326-bcc0-490b-bbb5-14dfb099948a" providerId="ADAL" clId="{4628CB6B-BC79-4A1F-AB2F-B72965ED4DA7}"/>
    <pc:docChg chg="custSel modSld">
      <pc:chgData name="Catherine Atkinson" userId="43fd0326-bcc0-490b-bbb5-14dfb099948a" providerId="ADAL" clId="{4628CB6B-BC79-4A1F-AB2F-B72965ED4DA7}" dt="2023-03-21T18:15:58.024" v="3" actId="1076"/>
      <pc:docMkLst>
        <pc:docMk/>
      </pc:docMkLst>
      <pc:sldChg chg="addSp delSp modSp mod">
        <pc:chgData name="Catherine Atkinson" userId="43fd0326-bcc0-490b-bbb5-14dfb099948a" providerId="ADAL" clId="{4628CB6B-BC79-4A1F-AB2F-B72965ED4DA7}" dt="2023-03-21T18:15:58.024" v="3" actId="1076"/>
        <pc:sldMkLst>
          <pc:docMk/>
          <pc:sldMk cId="0" sldId="256"/>
        </pc:sldMkLst>
        <pc:spChg chg="mod">
          <ac:chgData name="Catherine Atkinson" userId="43fd0326-bcc0-490b-bbb5-14dfb099948a" providerId="ADAL" clId="{4628CB6B-BC79-4A1F-AB2F-B72965ED4DA7}" dt="2023-03-21T18:14:06.341" v="1" actId="1076"/>
          <ac:spMkLst>
            <pc:docMk/>
            <pc:sldMk cId="0" sldId="256"/>
            <ac:spMk id="2" creationId="{00000000-0000-0000-0000-000000000000}"/>
          </ac:spMkLst>
        </pc:spChg>
        <pc:picChg chg="del">
          <ac:chgData name="Catherine Atkinson" userId="43fd0326-bcc0-490b-bbb5-14dfb099948a" providerId="ADAL" clId="{4628CB6B-BC79-4A1F-AB2F-B72965ED4DA7}" dt="2023-03-21T18:12:36.833" v="0" actId="478"/>
          <ac:picMkLst>
            <pc:docMk/>
            <pc:sldMk cId="0" sldId="256"/>
            <ac:picMk id="57" creationId="{00000000-0000-0000-0000-000000000000}"/>
          </ac:picMkLst>
        </pc:picChg>
        <pc:picChg chg="add mod">
          <ac:chgData name="Catherine Atkinson" userId="43fd0326-bcc0-490b-bbb5-14dfb099948a" providerId="ADAL" clId="{4628CB6B-BC79-4A1F-AB2F-B72965ED4DA7}" dt="2023-03-21T18:15:58.024" v="3" actId="1076"/>
          <ac:picMkLst>
            <pc:docMk/>
            <pc:sldMk cId="0" sldId="256"/>
            <ac:picMk id="1026" creationId="{FBB5F12D-E399-25F0-24F3-E4496F4BFC55}"/>
          </ac:picMkLst>
        </pc:picChg>
      </pc:sldChg>
    </pc:docChg>
  </pc:docChgLst>
  <pc:docChgLst>
    <pc:chgData name="Hannah Radford" userId="accff78c-7c2e-499d-97bb-5d6c7bbd1c47" providerId="ADAL" clId="{CA9B6708-8688-B941-B711-0EF5A33A63AC}"/>
    <pc:docChg chg="modSld">
      <pc:chgData name="Hannah Radford" userId="accff78c-7c2e-499d-97bb-5d6c7bbd1c47" providerId="ADAL" clId="{CA9B6708-8688-B941-B711-0EF5A33A63AC}" dt="2022-11-24T13:48:22.995" v="142" actId="20577"/>
      <pc:docMkLst>
        <pc:docMk/>
      </pc:docMkLst>
      <pc:sldChg chg="modSp">
        <pc:chgData name="Hannah Radford" userId="accff78c-7c2e-499d-97bb-5d6c7bbd1c47" providerId="ADAL" clId="{CA9B6708-8688-B941-B711-0EF5A33A63AC}" dt="2022-11-24T13:48:22.995" v="142" actId="20577"/>
        <pc:sldMkLst>
          <pc:docMk/>
          <pc:sldMk cId="0" sldId="256"/>
        </pc:sldMkLst>
        <pc:spChg chg="mod">
          <ac:chgData name="Hannah Radford" userId="accff78c-7c2e-499d-97bb-5d6c7bbd1c47" providerId="ADAL" clId="{CA9B6708-8688-B941-B711-0EF5A33A63AC}" dt="2022-11-24T13:48:22.995" v="142" actId="20577"/>
          <ac:spMkLst>
            <pc:docMk/>
            <pc:sldMk cId="0" sldId="256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3/21/2023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3/21/2023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3/21/2023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3/21/2023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3/21/2023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221926" y="262408"/>
            <a:ext cx="1169774" cy="28367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163821" y="2205736"/>
            <a:ext cx="114300" cy="198881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81363" y="2296261"/>
            <a:ext cx="3107306" cy="1007008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143281" y="164973"/>
            <a:ext cx="10332085" cy="7200265"/>
          </a:xfrm>
          <a:custGeom>
            <a:avLst/>
            <a:gdLst/>
            <a:ahLst/>
            <a:cxnLst/>
            <a:rect l="l" t="t" r="r" b="b"/>
            <a:pathLst>
              <a:path w="10332085" h="7200265">
                <a:moveTo>
                  <a:pt x="195999" y="0"/>
                </a:moveTo>
                <a:lnTo>
                  <a:pt x="151031" y="5169"/>
                </a:lnTo>
                <a:lnTo>
                  <a:pt x="109767" y="19899"/>
                </a:lnTo>
                <a:lnTo>
                  <a:pt x="73376" y="43017"/>
                </a:lnTo>
                <a:lnTo>
                  <a:pt x="43032" y="73353"/>
                </a:lnTo>
                <a:lnTo>
                  <a:pt x="19906" y="109736"/>
                </a:lnTo>
                <a:lnTo>
                  <a:pt x="5172" y="150995"/>
                </a:lnTo>
                <a:lnTo>
                  <a:pt x="0" y="195961"/>
                </a:lnTo>
                <a:lnTo>
                  <a:pt x="0" y="7004024"/>
                </a:lnTo>
                <a:lnTo>
                  <a:pt x="5172" y="7048991"/>
                </a:lnTo>
                <a:lnTo>
                  <a:pt x="19906" y="7090256"/>
                </a:lnTo>
                <a:lnTo>
                  <a:pt x="43032" y="7126647"/>
                </a:lnTo>
                <a:lnTo>
                  <a:pt x="73376" y="7156991"/>
                </a:lnTo>
                <a:lnTo>
                  <a:pt x="109767" y="7180116"/>
                </a:lnTo>
                <a:lnTo>
                  <a:pt x="151031" y="7194851"/>
                </a:lnTo>
                <a:lnTo>
                  <a:pt x="195999" y="7200023"/>
                </a:lnTo>
                <a:lnTo>
                  <a:pt x="10135971" y="7200023"/>
                </a:lnTo>
                <a:lnTo>
                  <a:pt x="10180936" y="7194851"/>
                </a:lnTo>
                <a:lnTo>
                  <a:pt x="10222196" y="7180116"/>
                </a:lnTo>
                <a:lnTo>
                  <a:pt x="10258579" y="7156991"/>
                </a:lnTo>
                <a:lnTo>
                  <a:pt x="10288915" y="7126647"/>
                </a:lnTo>
                <a:lnTo>
                  <a:pt x="10312033" y="7090256"/>
                </a:lnTo>
                <a:lnTo>
                  <a:pt x="10326762" y="7048991"/>
                </a:lnTo>
                <a:lnTo>
                  <a:pt x="10331932" y="7004024"/>
                </a:lnTo>
                <a:lnTo>
                  <a:pt x="10331932" y="195961"/>
                </a:lnTo>
                <a:lnTo>
                  <a:pt x="10326762" y="150995"/>
                </a:lnTo>
                <a:lnTo>
                  <a:pt x="10312033" y="109736"/>
                </a:lnTo>
                <a:lnTo>
                  <a:pt x="10288915" y="73353"/>
                </a:lnTo>
                <a:lnTo>
                  <a:pt x="10258579" y="43017"/>
                </a:lnTo>
                <a:lnTo>
                  <a:pt x="10222196" y="19899"/>
                </a:lnTo>
                <a:lnTo>
                  <a:pt x="10180936" y="5169"/>
                </a:lnTo>
                <a:lnTo>
                  <a:pt x="10135971" y="0"/>
                </a:lnTo>
                <a:lnTo>
                  <a:pt x="195999" y="0"/>
                </a:lnTo>
                <a:close/>
              </a:path>
            </a:pathLst>
          </a:custGeom>
          <a:ln w="3810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143268" y="164973"/>
            <a:ext cx="8664575" cy="648335"/>
          </a:xfrm>
          <a:custGeom>
            <a:avLst/>
            <a:gdLst/>
            <a:ahLst/>
            <a:cxnLst/>
            <a:rect l="l" t="t" r="r" b="b"/>
            <a:pathLst>
              <a:path w="8664575" h="648335">
                <a:moveTo>
                  <a:pt x="8452091" y="0"/>
                </a:moveTo>
                <a:lnTo>
                  <a:pt x="212394" y="0"/>
                </a:lnTo>
                <a:lnTo>
                  <a:pt x="163696" y="5611"/>
                </a:lnTo>
                <a:lnTo>
                  <a:pt x="118991" y="21595"/>
                </a:lnTo>
                <a:lnTo>
                  <a:pt x="79554" y="46676"/>
                </a:lnTo>
                <a:lnTo>
                  <a:pt x="46662" y="79579"/>
                </a:lnTo>
                <a:lnTo>
                  <a:pt x="21588" y="119030"/>
                </a:lnTo>
                <a:lnTo>
                  <a:pt x="5609" y="163752"/>
                </a:lnTo>
                <a:lnTo>
                  <a:pt x="0" y="212471"/>
                </a:lnTo>
                <a:lnTo>
                  <a:pt x="0" y="435610"/>
                </a:lnTo>
                <a:lnTo>
                  <a:pt x="5609" y="484328"/>
                </a:lnTo>
                <a:lnTo>
                  <a:pt x="21588" y="529050"/>
                </a:lnTo>
                <a:lnTo>
                  <a:pt x="46662" y="568501"/>
                </a:lnTo>
                <a:lnTo>
                  <a:pt x="79554" y="601404"/>
                </a:lnTo>
                <a:lnTo>
                  <a:pt x="118991" y="626485"/>
                </a:lnTo>
                <a:lnTo>
                  <a:pt x="163696" y="642469"/>
                </a:lnTo>
                <a:lnTo>
                  <a:pt x="212394" y="648081"/>
                </a:lnTo>
                <a:lnTo>
                  <a:pt x="8452091" y="648081"/>
                </a:lnTo>
                <a:lnTo>
                  <a:pt x="8500763" y="642469"/>
                </a:lnTo>
                <a:lnTo>
                  <a:pt x="8545451" y="626485"/>
                </a:lnTo>
                <a:lnTo>
                  <a:pt x="8584879" y="601404"/>
                </a:lnTo>
                <a:lnTo>
                  <a:pt x="8617768" y="568501"/>
                </a:lnTo>
                <a:lnTo>
                  <a:pt x="8642843" y="529050"/>
                </a:lnTo>
                <a:lnTo>
                  <a:pt x="8658824" y="484328"/>
                </a:lnTo>
                <a:lnTo>
                  <a:pt x="8664435" y="435610"/>
                </a:lnTo>
                <a:lnTo>
                  <a:pt x="8664435" y="212471"/>
                </a:lnTo>
                <a:lnTo>
                  <a:pt x="8658824" y="163752"/>
                </a:lnTo>
                <a:lnTo>
                  <a:pt x="8642843" y="119030"/>
                </a:lnTo>
                <a:lnTo>
                  <a:pt x="8617768" y="79579"/>
                </a:lnTo>
                <a:lnTo>
                  <a:pt x="8584879" y="46676"/>
                </a:lnTo>
                <a:lnTo>
                  <a:pt x="8545451" y="21595"/>
                </a:lnTo>
                <a:lnTo>
                  <a:pt x="8500763" y="5611"/>
                </a:lnTo>
                <a:lnTo>
                  <a:pt x="8452091" y="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143268" y="164973"/>
            <a:ext cx="8664575" cy="648335"/>
          </a:xfrm>
          <a:custGeom>
            <a:avLst/>
            <a:gdLst/>
            <a:ahLst/>
            <a:cxnLst/>
            <a:rect l="l" t="t" r="r" b="b"/>
            <a:pathLst>
              <a:path w="8664575" h="648335">
                <a:moveTo>
                  <a:pt x="212394" y="0"/>
                </a:moveTo>
                <a:lnTo>
                  <a:pt x="163696" y="5611"/>
                </a:lnTo>
                <a:lnTo>
                  <a:pt x="118991" y="21595"/>
                </a:lnTo>
                <a:lnTo>
                  <a:pt x="79554" y="46676"/>
                </a:lnTo>
                <a:lnTo>
                  <a:pt x="46662" y="79579"/>
                </a:lnTo>
                <a:lnTo>
                  <a:pt x="21588" y="119030"/>
                </a:lnTo>
                <a:lnTo>
                  <a:pt x="5609" y="163752"/>
                </a:lnTo>
                <a:lnTo>
                  <a:pt x="0" y="212471"/>
                </a:lnTo>
                <a:lnTo>
                  <a:pt x="0" y="435610"/>
                </a:lnTo>
                <a:lnTo>
                  <a:pt x="5609" y="484328"/>
                </a:lnTo>
                <a:lnTo>
                  <a:pt x="21588" y="529050"/>
                </a:lnTo>
                <a:lnTo>
                  <a:pt x="46662" y="568501"/>
                </a:lnTo>
                <a:lnTo>
                  <a:pt x="79554" y="601404"/>
                </a:lnTo>
                <a:lnTo>
                  <a:pt x="118991" y="626485"/>
                </a:lnTo>
                <a:lnTo>
                  <a:pt x="163696" y="642469"/>
                </a:lnTo>
                <a:lnTo>
                  <a:pt x="212394" y="648081"/>
                </a:lnTo>
                <a:lnTo>
                  <a:pt x="8452091" y="648081"/>
                </a:lnTo>
                <a:lnTo>
                  <a:pt x="8500763" y="642469"/>
                </a:lnTo>
                <a:lnTo>
                  <a:pt x="8545451" y="626485"/>
                </a:lnTo>
                <a:lnTo>
                  <a:pt x="8584879" y="601404"/>
                </a:lnTo>
                <a:lnTo>
                  <a:pt x="8617768" y="568501"/>
                </a:lnTo>
                <a:lnTo>
                  <a:pt x="8642843" y="529050"/>
                </a:lnTo>
                <a:lnTo>
                  <a:pt x="8658824" y="484328"/>
                </a:lnTo>
                <a:lnTo>
                  <a:pt x="8664435" y="435610"/>
                </a:lnTo>
                <a:lnTo>
                  <a:pt x="8664435" y="212471"/>
                </a:lnTo>
                <a:lnTo>
                  <a:pt x="8658824" y="163752"/>
                </a:lnTo>
                <a:lnTo>
                  <a:pt x="8642843" y="119030"/>
                </a:lnTo>
                <a:lnTo>
                  <a:pt x="8617768" y="79579"/>
                </a:lnTo>
                <a:lnTo>
                  <a:pt x="8584879" y="46676"/>
                </a:lnTo>
                <a:lnTo>
                  <a:pt x="8545451" y="21595"/>
                </a:lnTo>
                <a:lnTo>
                  <a:pt x="8500763" y="5611"/>
                </a:lnTo>
                <a:lnTo>
                  <a:pt x="8452091" y="0"/>
                </a:lnTo>
                <a:lnTo>
                  <a:pt x="212394" y="0"/>
                </a:lnTo>
                <a:close/>
              </a:path>
            </a:pathLst>
          </a:custGeom>
          <a:ln w="3810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143281" y="491566"/>
            <a:ext cx="575310" cy="321945"/>
          </a:xfrm>
          <a:custGeom>
            <a:avLst/>
            <a:gdLst/>
            <a:ahLst/>
            <a:cxnLst/>
            <a:rect l="l" t="t" r="r" b="b"/>
            <a:pathLst>
              <a:path w="575310" h="321944">
                <a:moveTo>
                  <a:pt x="574979" y="0"/>
                </a:moveTo>
                <a:lnTo>
                  <a:pt x="0" y="0"/>
                </a:lnTo>
                <a:lnTo>
                  <a:pt x="0" y="321360"/>
                </a:lnTo>
                <a:lnTo>
                  <a:pt x="574979" y="321360"/>
                </a:lnTo>
                <a:lnTo>
                  <a:pt x="574979" y="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143281" y="491566"/>
            <a:ext cx="575310" cy="321945"/>
          </a:xfrm>
          <a:custGeom>
            <a:avLst/>
            <a:gdLst/>
            <a:ahLst/>
            <a:cxnLst/>
            <a:rect l="l" t="t" r="r" b="b"/>
            <a:pathLst>
              <a:path w="575310" h="321944">
                <a:moveTo>
                  <a:pt x="0" y="321360"/>
                </a:moveTo>
                <a:lnTo>
                  <a:pt x="574979" y="321360"/>
                </a:lnTo>
                <a:lnTo>
                  <a:pt x="574979" y="0"/>
                </a:lnTo>
                <a:lnTo>
                  <a:pt x="0" y="0"/>
                </a:lnTo>
                <a:lnTo>
                  <a:pt x="0" y="321360"/>
                </a:lnTo>
                <a:close/>
              </a:path>
            </a:pathLst>
          </a:custGeom>
          <a:ln w="3810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8233282" y="166306"/>
            <a:ext cx="575310" cy="321945"/>
          </a:xfrm>
          <a:custGeom>
            <a:avLst/>
            <a:gdLst/>
            <a:ahLst/>
            <a:cxnLst/>
            <a:rect l="l" t="t" r="r" b="b"/>
            <a:pathLst>
              <a:path w="575309" h="321945">
                <a:moveTo>
                  <a:pt x="574979" y="0"/>
                </a:moveTo>
                <a:lnTo>
                  <a:pt x="0" y="0"/>
                </a:lnTo>
                <a:lnTo>
                  <a:pt x="0" y="321373"/>
                </a:lnTo>
                <a:lnTo>
                  <a:pt x="574979" y="321373"/>
                </a:lnTo>
                <a:lnTo>
                  <a:pt x="574979" y="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8233282" y="166306"/>
            <a:ext cx="575310" cy="321945"/>
          </a:xfrm>
          <a:custGeom>
            <a:avLst/>
            <a:gdLst/>
            <a:ahLst/>
            <a:cxnLst/>
            <a:rect l="l" t="t" r="r" b="b"/>
            <a:pathLst>
              <a:path w="575309" h="321945">
                <a:moveTo>
                  <a:pt x="0" y="321373"/>
                </a:moveTo>
                <a:lnTo>
                  <a:pt x="574979" y="321373"/>
                </a:lnTo>
                <a:lnTo>
                  <a:pt x="574979" y="0"/>
                </a:lnTo>
                <a:lnTo>
                  <a:pt x="0" y="0"/>
                </a:lnTo>
                <a:lnTo>
                  <a:pt x="0" y="321373"/>
                </a:lnTo>
                <a:close/>
              </a:path>
            </a:pathLst>
          </a:custGeom>
          <a:ln w="3810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302514"/>
            <a:ext cx="9624060" cy="1210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3/21/2023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jp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jp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jp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3042" y="241106"/>
            <a:ext cx="8596235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40" dirty="0">
                <a:solidFill>
                  <a:srgbClr val="FFFFFF"/>
                </a:solidFill>
                <a:latin typeface="Calibri"/>
                <a:cs typeface="Calibri"/>
              </a:rPr>
              <a:t>Year</a:t>
            </a:r>
            <a:r>
              <a:rPr sz="1600" b="1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r>
              <a:rPr sz="1600" b="1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-</a:t>
            </a:r>
            <a:r>
              <a:rPr sz="1600" b="1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Summer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Art</a:t>
            </a:r>
            <a:r>
              <a:rPr sz="1600" b="1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-</a:t>
            </a:r>
            <a:r>
              <a:rPr sz="1600" b="1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How</a:t>
            </a:r>
            <a:r>
              <a:rPr sz="1600" b="1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GB" sz="1600" b="1" spc="-20" dirty="0">
                <a:solidFill>
                  <a:srgbClr val="FFFFFF"/>
                </a:solidFill>
                <a:latin typeface="Calibri"/>
                <a:cs typeface="Calibri"/>
              </a:rPr>
              <a:t>we learn to use the techniques of different artists to create an effective painting of a face?</a:t>
            </a:r>
            <a:endParaRPr sz="1600" dirty="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8409178" y="2364613"/>
            <a:ext cx="1991360" cy="4926965"/>
            <a:chOff x="8409178" y="2364613"/>
            <a:chExt cx="1991360" cy="4926965"/>
          </a:xfrm>
        </p:grpSpPr>
        <p:sp>
          <p:nvSpPr>
            <p:cNvPr id="4" name="object 4"/>
            <p:cNvSpPr/>
            <p:nvPr/>
          </p:nvSpPr>
          <p:spPr>
            <a:xfrm>
              <a:off x="8428228" y="2383663"/>
              <a:ext cx="1953260" cy="4888865"/>
            </a:xfrm>
            <a:custGeom>
              <a:avLst/>
              <a:gdLst/>
              <a:ahLst/>
              <a:cxnLst/>
              <a:rect l="l" t="t" r="r" b="b"/>
              <a:pathLst>
                <a:path w="1953259" h="4888865">
                  <a:moveTo>
                    <a:pt x="1808606" y="0"/>
                  </a:moveTo>
                  <a:lnTo>
                    <a:pt x="144652" y="0"/>
                  </a:lnTo>
                  <a:lnTo>
                    <a:pt x="98885" y="7375"/>
                  </a:lnTo>
                  <a:lnTo>
                    <a:pt x="59170" y="27911"/>
                  </a:lnTo>
                  <a:lnTo>
                    <a:pt x="27874" y="59225"/>
                  </a:lnTo>
                  <a:lnTo>
                    <a:pt x="7362" y="98934"/>
                  </a:lnTo>
                  <a:lnTo>
                    <a:pt x="0" y="144652"/>
                  </a:lnTo>
                  <a:lnTo>
                    <a:pt x="0" y="4743704"/>
                  </a:lnTo>
                  <a:lnTo>
                    <a:pt x="7362" y="4789451"/>
                  </a:lnTo>
                  <a:lnTo>
                    <a:pt x="27874" y="4829172"/>
                  </a:lnTo>
                  <a:lnTo>
                    <a:pt x="59170" y="4860488"/>
                  </a:lnTo>
                  <a:lnTo>
                    <a:pt x="98885" y="4881022"/>
                  </a:lnTo>
                  <a:lnTo>
                    <a:pt x="144652" y="4888395"/>
                  </a:lnTo>
                  <a:lnTo>
                    <a:pt x="1808606" y="4888395"/>
                  </a:lnTo>
                  <a:lnTo>
                    <a:pt x="1854325" y="4881022"/>
                  </a:lnTo>
                  <a:lnTo>
                    <a:pt x="1894034" y="4860488"/>
                  </a:lnTo>
                  <a:lnTo>
                    <a:pt x="1925348" y="4829172"/>
                  </a:lnTo>
                  <a:lnTo>
                    <a:pt x="1945884" y="4789451"/>
                  </a:lnTo>
                  <a:lnTo>
                    <a:pt x="1953260" y="4743704"/>
                  </a:lnTo>
                  <a:lnTo>
                    <a:pt x="1953260" y="144652"/>
                  </a:lnTo>
                  <a:lnTo>
                    <a:pt x="1945884" y="98934"/>
                  </a:lnTo>
                  <a:lnTo>
                    <a:pt x="1925348" y="59225"/>
                  </a:lnTo>
                  <a:lnTo>
                    <a:pt x="1894034" y="27911"/>
                  </a:lnTo>
                  <a:lnTo>
                    <a:pt x="1854325" y="7375"/>
                  </a:lnTo>
                  <a:lnTo>
                    <a:pt x="1808606" y="0"/>
                  </a:lnTo>
                  <a:close/>
                </a:path>
              </a:pathLst>
            </a:custGeom>
            <a:solidFill>
              <a:srgbClr val="8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428228" y="2383663"/>
              <a:ext cx="1953260" cy="4888865"/>
            </a:xfrm>
            <a:custGeom>
              <a:avLst/>
              <a:gdLst/>
              <a:ahLst/>
              <a:cxnLst/>
              <a:rect l="l" t="t" r="r" b="b"/>
              <a:pathLst>
                <a:path w="1953259" h="4888865">
                  <a:moveTo>
                    <a:pt x="144652" y="0"/>
                  </a:moveTo>
                  <a:lnTo>
                    <a:pt x="98885" y="7375"/>
                  </a:lnTo>
                  <a:lnTo>
                    <a:pt x="59170" y="27911"/>
                  </a:lnTo>
                  <a:lnTo>
                    <a:pt x="27874" y="59225"/>
                  </a:lnTo>
                  <a:lnTo>
                    <a:pt x="7362" y="98934"/>
                  </a:lnTo>
                  <a:lnTo>
                    <a:pt x="0" y="144652"/>
                  </a:lnTo>
                  <a:lnTo>
                    <a:pt x="0" y="4743704"/>
                  </a:lnTo>
                  <a:lnTo>
                    <a:pt x="7362" y="4789451"/>
                  </a:lnTo>
                  <a:lnTo>
                    <a:pt x="27874" y="4829172"/>
                  </a:lnTo>
                  <a:lnTo>
                    <a:pt x="59170" y="4860488"/>
                  </a:lnTo>
                  <a:lnTo>
                    <a:pt x="98885" y="4881022"/>
                  </a:lnTo>
                  <a:lnTo>
                    <a:pt x="144652" y="4888395"/>
                  </a:lnTo>
                  <a:lnTo>
                    <a:pt x="1808606" y="4888395"/>
                  </a:lnTo>
                  <a:lnTo>
                    <a:pt x="1854325" y="4881022"/>
                  </a:lnTo>
                  <a:lnTo>
                    <a:pt x="1894034" y="4860488"/>
                  </a:lnTo>
                  <a:lnTo>
                    <a:pt x="1925348" y="4829172"/>
                  </a:lnTo>
                  <a:lnTo>
                    <a:pt x="1945884" y="4789451"/>
                  </a:lnTo>
                  <a:lnTo>
                    <a:pt x="1953260" y="4743704"/>
                  </a:lnTo>
                  <a:lnTo>
                    <a:pt x="1953260" y="144652"/>
                  </a:lnTo>
                  <a:lnTo>
                    <a:pt x="1945884" y="98934"/>
                  </a:lnTo>
                  <a:lnTo>
                    <a:pt x="1925348" y="59225"/>
                  </a:lnTo>
                  <a:lnTo>
                    <a:pt x="1894034" y="27911"/>
                  </a:lnTo>
                  <a:lnTo>
                    <a:pt x="1854325" y="7375"/>
                  </a:lnTo>
                  <a:lnTo>
                    <a:pt x="1808606" y="0"/>
                  </a:lnTo>
                  <a:lnTo>
                    <a:pt x="144652" y="0"/>
                  </a:lnTo>
                  <a:close/>
                </a:path>
              </a:pathLst>
            </a:custGeom>
            <a:ln w="38099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8513826" y="2360597"/>
            <a:ext cx="1722120" cy="1322070"/>
          </a:xfrm>
          <a:prstGeom prst="rect">
            <a:avLst/>
          </a:prstGeom>
        </p:spPr>
        <p:txBody>
          <a:bodyPr vert="horz" wrap="square" lIns="0" tIns="787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20"/>
              </a:spcBef>
            </a:pPr>
            <a:r>
              <a:rPr sz="1400" b="1" spc="-5" dirty="0">
                <a:solidFill>
                  <a:srgbClr val="FFFFFF"/>
                </a:solidFill>
                <a:latin typeface="Calibri"/>
                <a:cs typeface="Calibri"/>
              </a:rPr>
              <a:t>Glossary:</a:t>
            </a:r>
            <a:endParaRPr sz="1400">
              <a:latin typeface="Calibri"/>
              <a:cs typeface="Calibri"/>
            </a:endParaRPr>
          </a:p>
          <a:p>
            <a:pPr marL="154305" marR="5080" indent="-142240">
              <a:lnSpc>
                <a:spcPct val="121000"/>
              </a:lnSpc>
              <a:spcBef>
                <a:spcPts val="110"/>
              </a:spcBef>
              <a:buFont typeface="Symbol"/>
              <a:buChar char=""/>
              <a:tabLst>
                <a:tab pos="154940" algn="l"/>
              </a:tabLst>
            </a:pP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Portrait-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This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is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 drawing or a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painting of someone’s head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and shoulders.</a:t>
            </a:r>
            <a:endParaRPr sz="1000">
              <a:latin typeface="Calibri"/>
              <a:cs typeface="Calibri"/>
            </a:endParaRPr>
          </a:p>
          <a:p>
            <a:pPr marL="154305" indent="-142240">
              <a:lnSpc>
                <a:spcPct val="100000"/>
              </a:lnSpc>
              <a:spcBef>
                <a:spcPts val="890"/>
              </a:spcBef>
              <a:buFont typeface="Symbol"/>
              <a:buChar char=""/>
              <a:tabLst>
                <a:tab pos="154940" algn="l"/>
              </a:tabLst>
            </a:pP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Emotion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-</a:t>
            </a:r>
            <a:r>
              <a:rPr sz="1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sz="10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10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how</a:t>
            </a:r>
            <a:r>
              <a:rPr sz="1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endParaRPr sz="1000">
              <a:latin typeface="Calibri"/>
              <a:cs typeface="Calibri"/>
            </a:endParaRPr>
          </a:p>
          <a:p>
            <a:pPr marL="154305">
              <a:lnSpc>
                <a:spcPct val="100000"/>
              </a:lnSpc>
              <a:spcBef>
                <a:spcPts val="250"/>
              </a:spcBef>
            </a:pP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painting</a:t>
            </a:r>
            <a:r>
              <a:rPr sz="1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makes</a:t>
            </a:r>
            <a:r>
              <a:rPr sz="10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5" dirty="0">
                <a:solidFill>
                  <a:srgbClr val="FFFFFF"/>
                </a:solidFill>
                <a:latin typeface="Calibri"/>
                <a:cs typeface="Calibri"/>
              </a:rPr>
              <a:t>us</a:t>
            </a:r>
            <a:r>
              <a:rPr sz="10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feel.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513826" y="3738143"/>
            <a:ext cx="1769110" cy="3079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4305" marR="29845" indent="-142240" algn="just">
              <a:lnSpc>
                <a:spcPct val="121000"/>
              </a:lnSpc>
              <a:spcBef>
                <a:spcPts val="100"/>
              </a:spcBef>
              <a:buFont typeface="Symbol"/>
              <a:buChar char=""/>
              <a:tabLst>
                <a:tab pos="154940" algn="l"/>
              </a:tabLst>
            </a:pP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Mood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–This is the atmosphere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painting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shows.</a:t>
            </a:r>
            <a:endParaRPr sz="1000">
              <a:latin typeface="Calibri"/>
              <a:cs typeface="Calibri"/>
            </a:endParaRPr>
          </a:p>
          <a:p>
            <a:pPr marL="154305" marR="6350" indent="-142240" algn="just">
              <a:lnSpc>
                <a:spcPct val="121000"/>
              </a:lnSpc>
              <a:spcBef>
                <a:spcPts val="635"/>
              </a:spcBef>
              <a:buFont typeface="Symbol"/>
              <a:buChar char=""/>
              <a:tabLst>
                <a:tab pos="154940" algn="l"/>
              </a:tabLst>
            </a:pP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Tones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- In painting, tone refers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to how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light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or dark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 colour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is.</a:t>
            </a:r>
            <a:endParaRPr sz="1000">
              <a:latin typeface="Calibri"/>
              <a:cs typeface="Calibri"/>
            </a:endParaRPr>
          </a:p>
          <a:p>
            <a:pPr marL="154305" marR="139065" indent="-142240" algn="just">
              <a:lnSpc>
                <a:spcPct val="121000"/>
              </a:lnSpc>
              <a:spcBef>
                <a:spcPts val="635"/>
              </a:spcBef>
              <a:buFont typeface="Symbol"/>
              <a:buChar char=""/>
              <a:tabLst>
                <a:tab pos="154940" algn="l"/>
              </a:tabLst>
            </a:pP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Blend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– This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is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the technique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where</a:t>
            </a:r>
            <a:r>
              <a:rPr sz="10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2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or more</a:t>
            </a:r>
            <a:r>
              <a:rPr sz="1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colours</a:t>
            </a:r>
            <a:r>
              <a:rPr sz="10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are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mixed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together to create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endParaRPr sz="1000">
              <a:latin typeface="Calibri"/>
              <a:cs typeface="Calibri"/>
            </a:endParaRPr>
          </a:p>
          <a:p>
            <a:pPr marL="154305" marR="357505" algn="just">
              <a:lnSpc>
                <a:spcPct val="121000"/>
              </a:lnSpc>
              <a:spcBef>
                <a:spcPts val="5"/>
              </a:spcBef>
            </a:pP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gradual transition of the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colours.</a:t>
            </a:r>
            <a:endParaRPr sz="1000">
              <a:latin typeface="Calibri"/>
              <a:cs typeface="Calibri"/>
            </a:endParaRPr>
          </a:p>
          <a:p>
            <a:pPr marL="154305" marR="41275" indent="-142240">
              <a:lnSpc>
                <a:spcPct val="121000"/>
              </a:lnSpc>
              <a:spcBef>
                <a:spcPts val="635"/>
              </a:spcBef>
              <a:buFont typeface="Symbol"/>
              <a:buChar char=""/>
              <a:tabLst>
                <a:tab pos="154940" algn="l"/>
              </a:tabLst>
            </a:pP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Brush stroke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-This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is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 mark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made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by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 paintbrush across a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surface.</a:t>
            </a:r>
            <a:endParaRPr sz="1000">
              <a:latin typeface="Calibri"/>
              <a:cs typeface="Calibri"/>
            </a:endParaRPr>
          </a:p>
          <a:p>
            <a:pPr marL="154305" marR="5080" indent="-142240">
              <a:lnSpc>
                <a:spcPct val="109100"/>
              </a:lnSpc>
              <a:spcBef>
                <a:spcPts val="780"/>
              </a:spcBef>
              <a:buFont typeface="Symbol"/>
              <a:buChar char=""/>
              <a:tabLst>
                <a:tab pos="154940" algn="l"/>
              </a:tabLst>
            </a:pP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Texture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- This refers to the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look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and 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feel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of how the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paint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has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been painted onto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surface.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250812" y="5504053"/>
            <a:ext cx="3173095" cy="1751964"/>
            <a:chOff x="250812" y="5504053"/>
            <a:chExt cx="3173095" cy="1751964"/>
          </a:xfrm>
        </p:grpSpPr>
        <p:sp>
          <p:nvSpPr>
            <p:cNvPr id="9" name="object 9"/>
            <p:cNvSpPr/>
            <p:nvPr/>
          </p:nvSpPr>
          <p:spPr>
            <a:xfrm>
              <a:off x="269862" y="5523103"/>
              <a:ext cx="3134995" cy="1713864"/>
            </a:xfrm>
            <a:custGeom>
              <a:avLst/>
              <a:gdLst/>
              <a:ahLst/>
              <a:cxnLst/>
              <a:rect l="l" t="t" r="r" b="b"/>
              <a:pathLst>
                <a:path w="3134995" h="1713865">
                  <a:moveTo>
                    <a:pt x="3007372" y="0"/>
                  </a:moveTo>
                  <a:lnTo>
                    <a:pt x="126911" y="0"/>
                  </a:lnTo>
                  <a:lnTo>
                    <a:pt x="77500" y="9985"/>
                  </a:lnTo>
                  <a:lnTo>
                    <a:pt x="37161" y="37211"/>
                  </a:lnTo>
                  <a:lnTo>
                    <a:pt x="9969" y="77581"/>
                  </a:lnTo>
                  <a:lnTo>
                    <a:pt x="0" y="127000"/>
                  </a:lnTo>
                  <a:lnTo>
                    <a:pt x="0" y="1586471"/>
                  </a:lnTo>
                  <a:lnTo>
                    <a:pt x="9969" y="1635881"/>
                  </a:lnTo>
                  <a:lnTo>
                    <a:pt x="37161" y="1676220"/>
                  </a:lnTo>
                  <a:lnTo>
                    <a:pt x="77500" y="1703412"/>
                  </a:lnTo>
                  <a:lnTo>
                    <a:pt x="126911" y="1713382"/>
                  </a:lnTo>
                  <a:lnTo>
                    <a:pt x="3007372" y="1713382"/>
                  </a:lnTo>
                  <a:lnTo>
                    <a:pt x="3056845" y="1703412"/>
                  </a:lnTo>
                  <a:lnTo>
                    <a:pt x="3097209" y="1676220"/>
                  </a:lnTo>
                  <a:lnTo>
                    <a:pt x="3124405" y="1635881"/>
                  </a:lnTo>
                  <a:lnTo>
                    <a:pt x="3134372" y="1586471"/>
                  </a:lnTo>
                  <a:lnTo>
                    <a:pt x="3134372" y="127000"/>
                  </a:lnTo>
                  <a:lnTo>
                    <a:pt x="3124405" y="77581"/>
                  </a:lnTo>
                  <a:lnTo>
                    <a:pt x="3097209" y="37211"/>
                  </a:lnTo>
                  <a:lnTo>
                    <a:pt x="3056845" y="9985"/>
                  </a:lnTo>
                  <a:lnTo>
                    <a:pt x="3007372" y="0"/>
                  </a:lnTo>
                  <a:close/>
                </a:path>
              </a:pathLst>
            </a:custGeom>
            <a:solidFill>
              <a:srgbClr val="8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69862" y="5523103"/>
              <a:ext cx="3134995" cy="1713864"/>
            </a:xfrm>
            <a:custGeom>
              <a:avLst/>
              <a:gdLst/>
              <a:ahLst/>
              <a:cxnLst/>
              <a:rect l="l" t="t" r="r" b="b"/>
              <a:pathLst>
                <a:path w="3134995" h="1713865">
                  <a:moveTo>
                    <a:pt x="126911" y="0"/>
                  </a:moveTo>
                  <a:lnTo>
                    <a:pt x="77500" y="9985"/>
                  </a:lnTo>
                  <a:lnTo>
                    <a:pt x="37161" y="37211"/>
                  </a:lnTo>
                  <a:lnTo>
                    <a:pt x="9969" y="77581"/>
                  </a:lnTo>
                  <a:lnTo>
                    <a:pt x="0" y="127000"/>
                  </a:lnTo>
                  <a:lnTo>
                    <a:pt x="0" y="1586471"/>
                  </a:lnTo>
                  <a:lnTo>
                    <a:pt x="9969" y="1635881"/>
                  </a:lnTo>
                  <a:lnTo>
                    <a:pt x="37161" y="1676220"/>
                  </a:lnTo>
                  <a:lnTo>
                    <a:pt x="77500" y="1703412"/>
                  </a:lnTo>
                  <a:lnTo>
                    <a:pt x="126911" y="1713382"/>
                  </a:lnTo>
                  <a:lnTo>
                    <a:pt x="3007372" y="1713382"/>
                  </a:lnTo>
                  <a:lnTo>
                    <a:pt x="3056845" y="1703412"/>
                  </a:lnTo>
                  <a:lnTo>
                    <a:pt x="3097209" y="1676220"/>
                  </a:lnTo>
                  <a:lnTo>
                    <a:pt x="3124405" y="1635881"/>
                  </a:lnTo>
                  <a:lnTo>
                    <a:pt x="3134372" y="1586471"/>
                  </a:lnTo>
                  <a:lnTo>
                    <a:pt x="3134372" y="127000"/>
                  </a:lnTo>
                  <a:lnTo>
                    <a:pt x="3124405" y="77581"/>
                  </a:lnTo>
                  <a:lnTo>
                    <a:pt x="3097209" y="37211"/>
                  </a:lnTo>
                  <a:lnTo>
                    <a:pt x="3056845" y="9985"/>
                  </a:lnTo>
                  <a:lnTo>
                    <a:pt x="3007372" y="0"/>
                  </a:lnTo>
                  <a:lnTo>
                    <a:pt x="126911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348488" y="5549807"/>
            <a:ext cx="2355215" cy="412115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95"/>
              </a:spcBef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Sticky</a:t>
            </a:r>
            <a:r>
              <a:rPr sz="1400" b="1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Calibri"/>
                <a:cs typeface="Calibri"/>
              </a:rPr>
              <a:t>Knowledge:</a:t>
            </a:r>
            <a:endParaRPr sz="140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65"/>
              </a:spcBef>
              <a:buFont typeface="Symbol"/>
              <a:buChar char=""/>
              <a:tabLst>
                <a:tab pos="185420" algn="l"/>
              </a:tabLst>
            </a:pP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Know when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the Baroque period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occurred.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48488" y="5936183"/>
            <a:ext cx="2962910" cy="996315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385"/>
              </a:spcBef>
              <a:buFont typeface="Symbol"/>
              <a:buChar char=""/>
              <a:tabLst>
                <a:tab pos="185420" algn="l"/>
              </a:tabLst>
            </a:pP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Name</a:t>
            </a:r>
            <a:r>
              <a:rPr sz="10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 Baroque/modern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artist.</a:t>
            </a:r>
            <a:endParaRPr sz="100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290"/>
              </a:spcBef>
              <a:buFont typeface="Symbol"/>
              <a:buChar char=""/>
              <a:tabLst>
                <a:tab pos="185420" algn="l"/>
              </a:tabLst>
            </a:pP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Know that</a:t>
            </a:r>
            <a:r>
              <a:rPr sz="10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Baroque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art</a:t>
            </a:r>
            <a:r>
              <a:rPr sz="10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portrays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tension</a:t>
            </a:r>
            <a:r>
              <a:rPr sz="10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emotion.</a:t>
            </a:r>
            <a:endParaRPr sz="100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285"/>
              </a:spcBef>
              <a:buFont typeface="Symbol"/>
              <a:buChar char=""/>
              <a:tabLst>
                <a:tab pos="185420" algn="l"/>
              </a:tabLst>
            </a:pP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Know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how to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paint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light,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dark</a:t>
            </a:r>
            <a:r>
              <a:rPr sz="1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using tints and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tones.</a:t>
            </a:r>
            <a:endParaRPr sz="100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260"/>
              </a:spcBef>
              <a:buSzPct val="90909"/>
              <a:buFont typeface="Symbol"/>
              <a:buChar char=""/>
              <a:tabLst>
                <a:tab pos="185420" algn="l"/>
              </a:tabLst>
            </a:pP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Know</a:t>
            </a:r>
            <a:r>
              <a:rPr sz="11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which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 brush to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choose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a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 given</a:t>
            </a:r>
            <a:r>
              <a:rPr sz="11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mark.</a:t>
            </a:r>
            <a:endParaRPr sz="110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280"/>
              </a:spcBef>
              <a:buSzPct val="90909"/>
              <a:buFont typeface="Symbol"/>
              <a:buChar char=""/>
              <a:tabLst>
                <a:tab pos="185420" algn="l"/>
              </a:tabLst>
            </a:pP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Know</a:t>
            </a:r>
            <a:r>
              <a:rPr sz="11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how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start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a</a:t>
            </a:r>
            <a:r>
              <a:rPr sz="11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painting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from</a:t>
            </a:r>
            <a:r>
              <a:rPr sz="11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a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drawing.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143205" y="1145286"/>
            <a:ext cx="9995535" cy="1133475"/>
            <a:chOff x="143205" y="1145286"/>
            <a:chExt cx="9995535" cy="1133475"/>
          </a:xfrm>
        </p:grpSpPr>
        <p:sp>
          <p:nvSpPr>
            <p:cNvPr id="14" name="object 14"/>
            <p:cNvSpPr/>
            <p:nvPr/>
          </p:nvSpPr>
          <p:spPr>
            <a:xfrm>
              <a:off x="143205" y="2107311"/>
              <a:ext cx="9995535" cy="171450"/>
            </a:xfrm>
            <a:custGeom>
              <a:avLst/>
              <a:gdLst/>
              <a:ahLst/>
              <a:cxnLst/>
              <a:rect l="l" t="t" r="r" b="b"/>
              <a:pathLst>
                <a:path w="9995535" h="171450">
                  <a:moveTo>
                    <a:pt x="9938013" y="57023"/>
                  </a:moveTo>
                  <a:lnTo>
                    <a:pt x="9852075" y="57023"/>
                  </a:lnTo>
                  <a:lnTo>
                    <a:pt x="9852202" y="114173"/>
                  </a:lnTo>
                  <a:lnTo>
                    <a:pt x="9823627" y="114238"/>
                  </a:lnTo>
                  <a:lnTo>
                    <a:pt x="9823754" y="171450"/>
                  </a:lnTo>
                  <a:lnTo>
                    <a:pt x="9994950" y="85343"/>
                  </a:lnTo>
                  <a:lnTo>
                    <a:pt x="9938013" y="57023"/>
                  </a:lnTo>
                  <a:close/>
                </a:path>
                <a:path w="9995535" h="171450">
                  <a:moveTo>
                    <a:pt x="9823500" y="57088"/>
                  </a:moveTo>
                  <a:lnTo>
                    <a:pt x="0" y="79755"/>
                  </a:lnTo>
                  <a:lnTo>
                    <a:pt x="126" y="136905"/>
                  </a:lnTo>
                  <a:lnTo>
                    <a:pt x="9823627" y="114238"/>
                  </a:lnTo>
                  <a:lnTo>
                    <a:pt x="9823500" y="57088"/>
                  </a:lnTo>
                  <a:close/>
                </a:path>
                <a:path w="9995535" h="171450">
                  <a:moveTo>
                    <a:pt x="9852075" y="57023"/>
                  </a:moveTo>
                  <a:lnTo>
                    <a:pt x="9823500" y="57088"/>
                  </a:lnTo>
                  <a:lnTo>
                    <a:pt x="9823627" y="114238"/>
                  </a:lnTo>
                  <a:lnTo>
                    <a:pt x="9852202" y="114173"/>
                  </a:lnTo>
                  <a:lnTo>
                    <a:pt x="9852075" y="57023"/>
                  </a:lnTo>
                  <a:close/>
                </a:path>
                <a:path w="9995535" h="171450">
                  <a:moveTo>
                    <a:pt x="9823373" y="0"/>
                  </a:moveTo>
                  <a:lnTo>
                    <a:pt x="9823500" y="57088"/>
                  </a:lnTo>
                  <a:lnTo>
                    <a:pt x="9938013" y="57023"/>
                  </a:lnTo>
                  <a:lnTo>
                    <a:pt x="9823373" y="0"/>
                  </a:lnTo>
                  <a:close/>
                </a:path>
              </a:pathLst>
            </a:custGeom>
            <a:solidFill>
              <a:srgbClr val="8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70369" y="1344041"/>
              <a:ext cx="1079944" cy="719963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670369" y="1344041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5" h="720089">
                  <a:moveTo>
                    <a:pt x="119989" y="0"/>
                  </a:moveTo>
                  <a:lnTo>
                    <a:pt x="73289" y="9429"/>
                  </a:lnTo>
                  <a:lnTo>
                    <a:pt x="35148" y="35147"/>
                  </a:lnTo>
                  <a:lnTo>
                    <a:pt x="9431" y="73294"/>
                  </a:lnTo>
                  <a:lnTo>
                    <a:pt x="0" y="120014"/>
                  </a:lnTo>
                  <a:lnTo>
                    <a:pt x="0" y="599948"/>
                  </a:lnTo>
                  <a:lnTo>
                    <a:pt x="9431" y="646668"/>
                  </a:lnTo>
                  <a:lnTo>
                    <a:pt x="35148" y="684815"/>
                  </a:lnTo>
                  <a:lnTo>
                    <a:pt x="73289" y="710533"/>
                  </a:lnTo>
                  <a:lnTo>
                    <a:pt x="119989" y="719963"/>
                  </a:lnTo>
                  <a:lnTo>
                    <a:pt x="960056" y="719963"/>
                  </a:lnTo>
                  <a:lnTo>
                    <a:pt x="1006703" y="710533"/>
                  </a:lnTo>
                  <a:lnTo>
                    <a:pt x="1044813" y="684815"/>
                  </a:lnTo>
                  <a:lnTo>
                    <a:pt x="1070516" y="646668"/>
                  </a:lnTo>
                  <a:lnTo>
                    <a:pt x="1079944" y="599948"/>
                  </a:lnTo>
                  <a:lnTo>
                    <a:pt x="1079944" y="120014"/>
                  </a:lnTo>
                  <a:lnTo>
                    <a:pt x="1070516" y="73294"/>
                  </a:lnTo>
                  <a:lnTo>
                    <a:pt x="1044813" y="35147"/>
                  </a:lnTo>
                  <a:lnTo>
                    <a:pt x="1006703" y="9429"/>
                  </a:lnTo>
                  <a:lnTo>
                    <a:pt x="960056" y="0"/>
                  </a:lnTo>
                  <a:lnTo>
                    <a:pt x="119989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41546" y="1172083"/>
              <a:ext cx="778255" cy="854709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4241546" y="1172083"/>
              <a:ext cx="778510" cy="854710"/>
            </a:xfrm>
            <a:custGeom>
              <a:avLst/>
              <a:gdLst/>
              <a:ahLst/>
              <a:cxnLst/>
              <a:rect l="l" t="t" r="r" b="b"/>
              <a:pathLst>
                <a:path w="778510" h="854710">
                  <a:moveTo>
                    <a:pt x="129666" y="0"/>
                  </a:moveTo>
                  <a:lnTo>
                    <a:pt x="79188" y="10187"/>
                  </a:lnTo>
                  <a:lnTo>
                    <a:pt x="37972" y="37973"/>
                  </a:lnTo>
                  <a:lnTo>
                    <a:pt x="10187" y="79188"/>
                  </a:lnTo>
                  <a:lnTo>
                    <a:pt x="0" y="129666"/>
                  </a:lnTo>
                  <a:lnTo>
                    <a:pt x="0" y="724915"/>
                  </a:lnTo>
                  <a:lnTo>
                    <a:pt x="10187" y="775414"/>
                  </a:lnTo>
                  <a:lnTo>
                    <a:pt x="37973" y="816673"/>
                  </a:lnTo>
                  <a:lnTo>
                    <a:pt x="79188" y="844502"/>
                  </a:lnTo>
                  <a:lnTo>
                    <a:pt x="129666" y="854709"/>
                  </a:lnTo>
                  <a:lnTo>
                    <a:pt x="648588" y="854709"/>
                  </a:lnTo>
                  <a:lnTo>
                    <a:pt x="699067" y="844502"/>
                  </a:lnTo>
                  <a:lnTo>
                    <a:pt x="740283" y="816673"/>
                  </a:lnTo>
                  <a:lnTo>
                    <a:pt x="768068" y="775414"/>
                  </a:lnTo>
                  <a:lnTo>
                    <a:pt x="778255" y="724915"/>
                  </a:lnTo>
                  <a:lnTo>
                    <a:pt x="778255" y="129666"/>
                  </a:lnTo>
                  <a:lnTo>
                    <a:pt x="768068" y="79188"/>
                  </a:lnTo>
                  <a:lnTo>
                    <a:pt x="740282" y="37972"/>
                  </a:lnTo>
                  <a:lnTo>
                    <a:pt x="699067" y="10187"/>
                  </a:lnTo>
                  <a:lnTo>
                    <a:pt x="648588" y="0"/>
                  </a:lnTo>
                  <a:lnTo>
                    <a:pt x="129666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64172" y="1298575"/>
              <a:ext cx="1079995" cy="719963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6464172" y="1298575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4" h="720089">
                  <a:moveTo>
                    <a:pt x="120015" y="0"/>
                  </a:moveTo>
                  <a:lnTo>
                    <a:pt x="73348" y="9429"/>
                  </a:lnTo>
                  <a:lnTo>
                    <a:pt x="35194" y="35147"/>
                  </a:lnTo>
                  <a:lnTo>
                    <a:pt x="9447" y="73294"/>
                  </a:lnTo>
                  <a:lnTo>
                    <a:pt x="0" y="120014"/>
                  </a:lnTo>
                  <a:lnTo>
                    <a:pt x="0" y="599948"/>
                  </a:lnTo>
                  <a:lnTo>
                    <a:pt x="9447" y="646668"/>
                  </a:lnTo>
                  <a:lnTo>
                    <a:pt x="35194" y="684815"/>
                  </a:lnTo>
                  <a:lnTo>
                    <a:pt x="73348" y="710533"/>
                  </a:lnTo>
                  <a:lnTo>
                    <a:pt x="120015" y="719963"/>
                  </a:lnTo>
                  <a:lnTo>
                    <a:pt x="960120" y="719963"/>
                  </a:lnTo>
                  <a:lnTo>
                    <a:pt x="1006766" y="710533"/>
                  </a:lnTo>
                  <a:lnTo>
                    <a:pt x="1044876" y="684815"/>
                  </a:lnTo>
                  <a:lnTo>
                    <a:pt x="1070580" y="646668"/>
                  </a:lnTo>
                  <a:lnTo>
                    <a:pt x="1080007" y="599948"/>
                  </a:lnTo>
                  <a:lnTo>
                    <a:pt x="1080007" y="120014"/>
                  </a:lnTo>
                  <a:lnTo>
                    <a:pt x="1070580" y="73294"/>
                  </a:lnTo>
                  <a:lnTo>
                    <a:pt x="1044876" y="35147"/>
                  </a:lnTo>
                  <a:lnTo>
                    <a:pt x="1006766" y="9429"/>
                  </a:lnTo>
                  <a:lnTo>
                    <a:pt x="960120" y="0"/>
                  </a:lnTo>
                  <a:lnTo>
                    <a:pt x="120015" y="0"/>
                  </a:lnTo>
                  <a:close/>
                </a:path>
              </a:pathLst>
            </a:custGeom>
            <a:ln w="38099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703184" y="1309880"/>
              <a:ext cx="1079995" cy="716912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7703184" y="1306830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4" h="720089">
                  <a:moveTo>
                    <a:pt x="120015" y="0"/>
                  </a:moveTo>
                  <a:lnTo>
                    <a:pt x="73294" y="9427"/>
                  </a:lnTo>
                  <a:lnTo>
                    <a:pt x="35147" y="35131"/>
                  </a:lnTo>
                  <a:lnTo>
                    <a:pt x="9429" y="73241"/>
                  </a:lnTo>
                  <a:lnTo>
                    <a:pt x="0" y="119887"/>
                  </a:lnTo>
                  <a:lnTo>
                    <a:pt x="0" y="599948"/>
                  </a:lnTo>
                  <a:lnTo>
                    <a:pt x="9429" y="646668"/>
                  </a:lnTo>
                  <a:lnTo>
                    <a:pt x="35147" y="684815"/>
                  </a:lnTo>
                  <a:lnTo>
                    <a:pt x="73294" y="710533"/>
                  </a:lnTo>
                  <a:lnTo>
                    <a:pt x="120015" y="719963"/>
                  </a:lnTo>
                  <a:lnTo>
                    <a:pt x="959993" y="719963"/>
                  </a:lnTo>
                  <a:lnTo>
                    <a:pt x="1006713" y="710533"/>
                  </a:lnTo>
                  <a:lnTo>
                    <a:pt x="1044860" y="684815"/>
                  </a:lnTo>
                  <a:lnTo>
                    <a:pt x="1070578" y="646668"/>
                  </a:lnTo>
                  <a:lnTo>
                    <a:pt x="1080008" y="599948"/>
                  </a:lnTo>
                  <a:lnTo>
                    <a:pt x="1080008" y="119887"/>
                  </a:lnTo>
                  <a:lnTo>
                    <a:pt x="1070578" y="73241"/>
                  </a:lnTo>
                  <a:lnTo>
                    <a:pt x="1044860" y="35131"/>
                  </a:lnTo>
                  <a:lnTo>
                    <a:pt x="1006713" y="9427"/>
                  </a:lnTo>
                  <a:lnTo>
                    <a:pt x="959993" y="0"/>
                  </a:lnTo>
                  <a:lnTo>
                    <a:pt x="120015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271011" y="1164348"/>
              <a:ext cx="749173" cy="847839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3271011" y="1164336"/>
              <a:ext cx="749300" cy="848360"/>
            </a:xfrm>
            <a:custGeom>
              <a:avLst/>
              <a:gdLst/>
              <a:ahLst/>
              <a:cxnLst/>
              <a:rect l="l" t="t" r="r" b="b"/>
              <a:pathLst>
                <a:path w="749300" h="848360">
                  <a:moveTo>
                    <a:pt x="124840" y="0"/>
                  </a:moveTo>
                  <a:lnTo>
                    <a:pt x="76241" y="9808"/>
                  </a:lnTo>
                  <a:lnTo>
                    <a:pt x="36560" y="36560"/>
                  </a:lnTo>
                  <a:lnTo>
                    <a:pt x="9808" y="76241"/>
                  </a:lnTo>
                  <a:lnTo>
                    <a:pt x="0" y="124840"/>
                  </a:lnTo>
                  <a:lnTo>
                    <a:pt x="0" y="723011"/>
                  </a:lnTo>
                  <a:lnTo>
                    <a:pt x="9808" y="771610"/>
                  </a:lnTo>
                  <a:lnTo>
                    <a:pt x="36560" y="811291"/>
                  </a:lnTo>
                  <a:lnTo>
                    <a:pt x="76241" y="838043"/>
                  </a:lnTo>
                  <a:lnTo>
                    <a:pt x="124840" y="847851"/>
                  </a:lnTo>
                  <a:lnTo>
                    <a:pt x="624332" y="847851"/>
                  </a:lnTo>
                  <a:lnTo>
                    <a:pt x="672931" y="838043"/>
                  </a:lnTo>
                  <a:lnTo>
                    <a:pt x="712612" y="811291"/>
                  </a:lnTo>
                  <a:lnTo>
                    <a:pt x="739364" y="771610"/>
                  </a:lnTo>
                  <a:lnTo>
                    <a:pt x="749173" y="723011"/>
                  </a:lnTo>
                  <a:lnTo>
                    <a:pt x="749173" y="124840"/>
                  </a:lnTo>
                  <a:lnTo>
                    <a:pt x="739364" y="76241"/>
                  </a:lnTo>
                  <a:lnTo>
                    <a:pt x="712612" y="36560"/>
                  </a:lnTo>
                  <a:lnTo>
                    <a:pt x="672931" y="9808"/>
                  </a:lnTo>
                  <a:lnTo>
                    <a:pt x="624332" y="0"/>
                  </a:lnTo>
                  <a:lnTo>
                    <a:pt x="124840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568172" y="1986407"/>
              <a:ext cx="7176770" cy="220979"/>
            </a:xfrm>
            <a:custGeom>
              <a:avLst/>
              <a:gdLst/>
              <a:ahLst/>
              <a:cxnLst/>
              <a:rect l="l" t="t" r="r" b="b"/>
              <a:pathLst>
                <a:path w="7176770" h="220980">
                  <a:moveTo>
                    <a:pt x="0" y="219202"/>
                  </a:moveTo>
                  <a:lnTo>
                    <a:pt x="148653" y="45847"/>
                  </a:lnTo>
                </a:path>
                <a:path w="7176770" h="220980">
                  <a:moveTo>
                    <a:pt x="2600858" y="213995"/>
                  </a:moveTo>
                  <a:lnTo>
                    <a:pt x="2746781" y="0"/>
                  </a:lnTo>
                </a:path>
                <a:path w="7176770" h="220980">
                  <a:moveTo>
                    <a:pt x="4570755" y="220345"/>
                  </a:moveTo>
                  <a:lnTo>
                    <a:pt x="4726330" y="6350"/>
                  </a:lnTo>
                </a:path>
                <a:path w="7176770" h="220980">
                  <a:moveTo>
                    <a:pt x="1328445" y="220980"/>
                  </a:moveTo>
                  <a:lnTo>
                    <a:pt x="1450111" y="45847"/>
                  </a:lnTo>
                </a:path>
                <a:path w="7176770" h="220980">
                  <a:moveTo>
                    <a:pt x="3593109" y="215519"/>
                  </a:moveTo>
                  <a:lnTo>
                    <a:pt x="3729253" y="20955"/>
                  </a:lnTo>
                </a:path>
                <a:path w="7176770" h="220980">
                  <a:moveTo>
                    <a:pt x="7074179" y="199390"/>
                  </a:moveTo>
                  <a:lnTo>
                    <a:pt x="7176287" y="0"/>
                  </a:lnTo>
                </a:path>
                <a:path w="7176770" h="220980">
                  <a:moveTo>
                    <a:pt x="5801258" y="209169"/>
                  </a:moveTo>
                  <a:lnTo>
                    <a:pt x="5937402" y="0"/>
                  </a:lnTo>
                </a:path>
              </a:pathLst>
            </a:custGeom>
            <a:ln w="254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991616" y="1173226"/>
            <a:ext cx="50736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(30,000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B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C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)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5195442" y="1247394"/>
            <a:ext cx="1118235" cy="758190"/>
            <a:chOff x="5195442" y="1247394"/>
            <a:chExt cx="1118235" cy="758190"/>
          </a:xfrm>
        </p:grpSpPr>
        <p:pic>
          <p:nvPicPr>
            <p:cNvPr id="28" name="object 2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214492" y="1266444"/>
              <a:ext cx="1079995" cy="719963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5214492" y="1266444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5" h="720089">
                  <a:moveTo>
                    <a:pt x="120015" y="0"/>
                  </a:moveTo>
                  <a:lnTo>
                    <a:pt x="73294" y="9427"/>
                  </a:lnTo>
                  <a:lnTo>
                    <a:pt x="35147" y="35131"/>
                  </a:lnTo>
                  <a:lnTo>
                    <a:pt x="9429" y="73241"/>
                  </a:lnTo>
                  <a:lnTo>
                    <a:pt x="0" y="119887"/>
                  </a:lnTo>
                  <a:lnTo>
                    <a:pt x="0" y="599948"/>
                  </a:lnTo>
                  <a:lnTo>
                    <a:pt x="9429" y="646668"/>
                  </a:lnTo>
                  <a:lnTo>
                    <a:pt x="35147" y="684815"/>
                  </a:lnTo>
                  <a:lnTo>
                    <a:pt x="73294" y="710533"/>
                  </a:lnTo>
                  <a:lnTo>
                    <a:pt x="120015" y="719963"/>
                  </a:lnTo>
                  <a:lnTo>
                    <a:pt x="959993" y="719963"/>
                  </a:lnTo>
                  <a:lnTo>
                    <a:pt x="1006713" y="710533"/>
                  </a:lnTo>
                  <a:lnTo>
                    <a:pt x="1044860" y="684815"/>
                  </a:lnTo>
                  <a:lnTo>
                    <a:pt x="1070578" y="646668"/>
                  </a:lnTo>
                  <a:lnTo>
                    <a:pt x="1080008" y="599948"/>
                  </a:lnTo>
                  <a:lnTo>
                    <a:pt x="1080008" y="119887"/>
                  </a:lnTo>
                  <a:lnTo>
                    <a:pt x="1070578" y="73241"/>
                  </a:lnTo>
                  <a:lnTo>
                    <a:pt x="1044860" y="35131"/>
                  </a:lnTo>
                  <a:lnTo>
                    <a:pt x="1006713" y="9427"/>
                  </a:lnTo>
                  <a:lnTo>
                    <a:pt x="959993" y="0"/>
                  </a:lnTo>
                  <a:lnTo>
                    <a:pt x="120015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7844790" y="968095"/>
            <a:ext cx="813435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5244" marR="5080" indent="-43180">
              <a:lnSpc>
                <a:spcPct val="121200"/>
              </a:lnSpc>
              <a:spcBef>
                <a:spcPts val="100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M.C. Escher (1953) </a:t>
            </a:r>
            <a:r>
              <a:rPr sz="800" b="1" spc="-17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Relativity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Lattice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608444" y="958951"/>
            <a:ext cx="826135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7780">
              <a:lnSpc>
                <a:spcPct val="121200"/>
              </a:lnSpc>
              <a:spcBef>
                <a:spcPts val="100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Carlo Carra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(1913) </a:t>
            </a:r>
            <a:r>
              <a:rPr sz="800" b="1" spc="-17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The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Red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Horseman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3197479" y="827888"/>
            <a:ext cx="1931035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 marR="5080" indent="-157480">
              <a:lnSpc>
                <a:spcPct val="121200"/>
              </a:lnSpc>
              <a:spcBef>
                <a:spcPts val="100"/>
              </a:spcBef>
              <a:tabLst>
                <a:tab pos="917575" algn="l"/>
                <a:tab pos="1086485" algn="l"/>
              </a:tabLst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Arcimboldo</a:t>
            </a:r>
            <a:r>
              <a:rPr sz="800" b="1" spc="3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(1591)		Vermeer (1665)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Vertumnus	Girl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with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a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Pearl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Earring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244210" y="926948"/>
            <a:ext cx="1062990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02260" marR="5080" indent="-290195">
              <a:lnSpc>
                <a:spcPct val="121200"/>
              </a:lnSpc>
              <a:spcBef>
                <a:spcPts val="100"/>
              </a:spcBef>
            </a:pP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Vincent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van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Gogh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(1883) </a:t>
            </a:r>
            <a:r>
              <a:rPr sz="800" b="1" spc="-16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Bulb Fields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1911604" y="1309751"/>
            <a:ext cx="1118235" cy="758190"/>
            <a:chOff x="1911604" y="1309751"/>
            <a:chExt cx="1118235" cy="758190"/>
          </a:xfrm>
        </p:grpSpPr>
        <p:pic>
          <p:nvPicPr>
            <p:cNvPr id="35" name="object 3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930654" y="1328801"/>
              <a:ext cx="1079995" cy="719963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1930654" y="1328801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5" h="720089">
                  <a:moveTo>
                    <a:pt x="120014" y="0"/>
                  </a:moveTo>
                  <a:lnTo>
                    <a:pt x="73294" y="9429"/>
                  </a:lnTo>
                  <a:lnTo>
                    <a:pt x="35147" y="35147"/>
                  </a:lnTo>
                  <a:lnTo>
                    <a:pt x="9429" y="73294"/>
                  </a:lnTo>
                  <a:lnTo>
                    <a:pt x="0" y="120014"/>
                  </a:lnTo>
                  <a:lnTo>
                    <a:pt x="0" y="599948"/>
                  </a:lnTo>
                  <a:lnTo>
                    <a:pt x="9429" y="646668"/>
                  </a:lnTo>
                  <a:lnTo>
                    <a:pt x="35147" y="684815"/>
                  </a:lnTo>
                  <a:lnTo>
                    <a:pt x="73294" y="710533"/>
                  </a:lnTo>
                  <a:lnTo>
                    <a:pt x="120014" y="719963"/>
                  </a:lnTo>
                  <a:lnTo>
                    <a:pt x="959993" y="719963"/>
                  </a:lnTo>
                  <a:lnTo>
                    <a:pt x="1006713" y="710533"/>
                  </a:lnTo>
                  <a:lnTo>
                    <a:pt x="1044860" y="684815"/>
                  </a:lnTo>
                  <a:lnTo>
                    <a:pt x="1070578" y="646668"/>
                  </a:lnTo>
                  <a:lnTo>
                    <a:pt x="1080008" y="599948"/>
                  </a:lnTo>
                  <a:lnTo>
                    <a:pt x="1080008" y="120014"/>
                  </a:lnTo>
                  <a:lnTo>
                    <a:pt x="1070578" y="73294"/>
                  </a:lnTo>
                  <a:lnTo>
                    <a:pt x="1044860" y="35147"/>
                  </a:lnTo>
                  <a:lnTo>
                    <a:pt x="1006713" y="9429"/>
                  </a:lnTo>
                  <a:lnTo>
                    <a:pt x="959993" y="0"/>
                  </a:lnTo>
                  <a:lnTo>
                    <a:pt x="120014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1982470" y="1150365"/>
            <a:ext cx="948690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Citrus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Fruit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(63-79 BC)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304291" y="747553"/>
            <a:ext cx="2672715" cy="426084"/>
          </a:xfrm>
          <a:prstGeom prst="rect">
            <a:avLst/>
          </a:prstGeom>
        </p:spPr>
        <p:txBody>
          <a:bodyPr vert="horz" wrap="square" lIns="0" tIns="692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45"/>
              </a:spcBef>
            </a:pP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Historical</a:t>
            </a:r>
            <a:r>
              <a:rPr sz="1200" b="1" u="sng" spc="-1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and</a:t>
            </a:r>
            <a:r>
              <a:rPr sz="1200" b="1" u="sng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cultural</a:t>
            </a:r>
            <a:r>
              <a:rPr sz="1200" b="1" u="sng" spc="-10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development</a:t>
            </a:r>
            <a:r>
              <a:rPr sz="1200" b="1" u="sng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of</a:t>
            </a:r>
            <a:r>
              <a:rPr sz="1200" b="1" u="sng" spc="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art</a:t>
            </a:r>
            <a:endParaRPr sz="1200">
              <a:latin typeface="Calibri"/>
              <a:cs typeface="Calibri"/>
            </a:endParaRPr>
          </a:p>
          <a:p>
            <a:pPr marL="632460">
              <a:lnSpc>
                <a:spcPct val="100000"/>
              </a:lnSpc>
              <a:spcBef>
                <a:spcPts val="305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Cave</a:t>
            </a:r>
            <a:r>
              <a:rPr sz="800" b="1" spc="-2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Paintings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3449320" y="2414778"/>
            <a:ext cx="4879975" cy="3181350"/>
          </a:xfrm>
          <a:custGeom>
            <a:avLst/>
            <a:gdLst/>
            <a:ahLst/>
            <a:cxnLst/>
            <a:rect l="l" t="t" r="r" b="b"/>
            <a:pathLst>
              <a:path w="4879975" h="3181350">
                <a:moveTo>
                  <a:pt x="375412" y="0"/>
                </a:moveTo>
                <a:lnTo>
                  <a:pt x="328309" y="2924"/>
                </a:lnTo>
                <a:lnTo>
                  <a:pt x="282957" y="11462"/>
                </a:lnTo>
                <a:lnTo>
                  <a:pt x="239704" y="25262"/>
                </a:lnTo>
                <a:lnTo>
                  <a:pt x="198903" y="43974"/>
                </a:lnTo>
                <a:lnTo>
                  <a:pt x="160906" y="67245"/>
                </a:lnTo>
                <a:lnTo>
                  <a:pt x="126063" y="94725"/>
                </a:lnTo>
                <a:lnTo>
                  <a:pt x="94725" y="126063"/>
                </a:lnTo>
                <a:lnTo>
                  <a:pt x="67245" y="160906"/>
                </a:lnTo>
                <a:lnTo>
                  <a:pt x="43974" y="198903"/>
                </a:lnTo>
                <a:lnTo>
                  <a:pt x="25262" y="239704"/>
                </a:lnTo>
                <a:lnTo>
                  <a:pt x="11462" y="282957"/>
                </a:lnTo>
                <a:lnTo>
                  <a:pt x="2924" y="328309"/>
                </a:lnTo>
                <a:lnTo>
                  <a:pt x="0" y="375412"/>
                </a:lnTo>
                <a:lnTo>
                  <a:pt x="0" y="2805557"/>
                </a:lnTo>
                <a:lnTo>
                  <a:pt x="2924" y="2852631"/>
                </a:lnTo>
                <a:lnTo>
                  <a:pt x="11462" y="2897961"/>
                </a:lnTo>
                <a:lnTo>
                  <a:pt x="25262" y="2941195"/>
                </a:lnTo>
                <a:lnTo>
                  <a:pt x="43974" y="2981980"/>
                </a:lnTo>
                <a:lnTo>
                  <a:pt x="67245" y="3019965"/>
                </a:lnTo>
                <a:lnTo>
                  <a:pt x="94725" y="3054798"/>
                </a:lnTo>
                <a:lnTo>
                  <a:pt x="126063" y="3086128"/>
                </a:lnTo>
                <a:lnTo>
                  <a:pt x="160906" y="3113603"/>
                </a:lnTo>
                <a:lnTo>
                  <a:pt x="198903" y="3136871"/>
                </a:lnTo>
                <a:lnTo>
                  <a:pt x="239704" y="3155581"/>
                </a:lnTo>
                <a:lnTo>
                  <a:pt x="282957" y="3169380"/>
                </a:lnTo>
                <a:lnTo>
                  <a:pt x="328309" y="3177917"/>
                </a:lnTo>
                <a:lnTo>
                  <a:pt x="375412" y="3180842"/>
                </a:lnTo>
                <a:lnTo>
                  <a:pt x="4504435" y="3180842"/>
                </a:lnTo>
                <a:lnTo>
                  <a:pt x="4551538" y="3177917"/>
                </a:lnTo>
                <a:lnTo>
                  <a:pt x="4596890" y="3169380"/>
                </a:lnTo>
                <a:lnTo>
                  <a:pt x="4640143" y="3155581"/>
                </a:lnTo>
                <a:lnTo>
                  <a:pt x="4680944" y="3136871"/>
                </a:lnTo>
                <a:lnTo>
                  <a:pt x="4718941" y="3113603"/>
                </a:lnTo>
                <a:lnTo>
                  <a:pt x="4753784" y="3086128"/>
                </a:lnTo>
                <a:lnTo>
                  <a:pt x="4785122" y="3054798"/>
                </a:lnTo>
                <a:lnTo>
                  <a:pt x="4812602" y="3019965"/>
                </a:lnTo>
                <a:lnTo>
                  <a:pt x="4835873" y="2981980"/>
                </a:lnTo>
                <a:lnTo>
                  <a:pt x="4854585" y="2941195"/>
                </a:lnTo>
                <a:lnTo>
                  <a:pt x="4868385" y="2897961"/>
                </a:lnTo>
                <a:lnTo>
                  <a:pt x="4876923" y="2852631"/>
                </a:lnTo>
                <a:lnTo>
                  <a:pt x="4879848" y="2805557"/>
                </a:lnTo>
                <a:lnTo>
                  <a:pt x="4879848" y="375412"/>
                </a:lnTo>
                <a:lnTo>
                  <a:pt x="4876923" y="328309"/>
                </a:lnTo>
                <a:lnTo>
                  <a:pt x="4868385" y="282957"/>
                </a:lnTo>
                <a:lnTo>
                  <a:pt x="4854585" y="239704"/>
                </a:lnTo>
                <a:lnTo>
                  <a:pt x="4835873" y="198903"/>
                </a:lnTo>
                <a:lnTo>
                  <a:pt x="4812602" y="160906"/>
                </a:lnTo>
                <a:lnTo>
                  <a:pt x="4785122" y="126063"/>
                </a:lnTo>
                <a:lnTo>
                  <a:pt x="4753784" y="94725"/>
                </a:lnTo>
                <a:lnTo>
                  <a:pt x="4718941" y="67245"/>
                </a:lnTo>
                <a:lnTo>
                  <a:pt x="4680944" y="43974"/>
                </a:lnTo>
                <a:lnTo>
                  <a:pt x="4640143" y="25262"/>
                </a:lnTo>
                <a:lnTo>
                  <a:pt x="4596890" y="11462"/>
                </a:lnTo>
                <a:lnTo>
                  <a:pt x="4551538" y="2924"/>
                </a:lnTo>
                <a:lnTo>
                  <a:pt x="4504435" y="0"/>
                </a:lnTo>
                <a:lnTo>
                  <a:pt x="375412" y="0"/>
                </a:lnTo>
                <a:close/>
              </a:path>
            </a:pathLst>
          </a:custGeom>
          <a:ln w="3809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3560190" y="2493391"/>
            <a:ext cx="132016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Baroque</a:t>
            </a:r>
            <a:r>
              <a:rPr sz="1200" b="1" u="sng" spc="-1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art</a:t>
            </a:r>
            <a:r>
              <a:rPr sz="1200" b="1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(1600’s)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560190" y="2763139"/>
            <a:ext cx="4417695" cy="523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1100"/>
              </a:lnSpc>
              <a:spcBef>
                <a:spcPts val="100"/>
              </a:spcBef>
            </a:pPr>
            <a:r>
              <a:rPr sz="900" dirty="0">
                <a:latin typeface="Calibri"/>
                <a:cs typeface="Calibri"/>
              </a:rPr>
              <a:t>It </a:t>
            </a:r>
            <a:r>
              <a:rPr sz="900" spc="-5" dirty="0">
                <a:latin typeface="Calibri"/>
                <a:cs typeface="Calibri"/>
              </a:rPr>
              <a:t>began in </a:t>
            </a:r>
            <a:r>
              <a:rPr sz="900" dirty="0">
                <a:latin typeface="Calibri"/>
                <a:cs typeface="Calibri"/>
              </a:rPr>
              <a:t>Italy, then moved around Europe </a:t>
            </a:r>
            <a:r>
              <a:rPr sz="900" spc="-5" dirty="0">
                <a:latin typeface="Calibri"/>
                <a:cs typeface="Calibri"/>
              </a:rPr>
              <a:t>and across </a:t>
            </a:r>
            <a:r>
              <a:rPr sz="900" dirty="0">
                <a:latin typeface="Calibri"/>
                <a:cs typeface="Calibri"/>
              </a:rPr>
              <a:t>the </a:t>
            </a:r>
            <a:r>
              <a:rPr sz="900" spc="-5" dirty="0">
                <a:latin typeface="Calibri"/>
                <a:cs typeface="Calibri"/>
              </a:rPr>
              <a:t>world. </a:t>
            </a:r>
            <a:r>
              <a:rPr sz="900" dirty="0">
                <a:latin typeface="Calibri"/>
                <a:cs typeface="Calibri"/>
              </a:rPr>
              <a:t>The </a:t>
            </a:r>
            <a:r>
              <a:rPr sz="900" spc="-5" dirty="0">
                <a:latin typeface="Calibri"/>
                <a:cs typeface="Calibri"/>
              </a:rPr>
              <a:t>Catholic church </a:t>
            </a:r>
            <a:r>
              <a:rPr sz="900" dirty="0">
                <a:latin typeface="Calibri"/>
                <a:cs typeface="Calibri"/>
              </a:rPr>
              <a:t>wanted </a:t>
            </a:r>
            <a:r>
              <a:rPr sz="900" spc="-19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paintings</a:t>
            </a:r>
            <a:r>
              <a:rPr sz="90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that</a:t>
            </a:r>
            <a:r>
              <a:rPr sz="900" dirty="0">
                <a:latin typeface="Calibri"/>
                <a:cs typeface="Calibri"/>
              </a:rPr>
              <a:t> were </a:t>
            </a:r>
            <a:r>
              <a:rPr sz="900" spc="-5" dirty="0">
                <a:latin typeface="Calibri"/>
                <a:cs typeface="Calibri"/>
              </a:rPr>
              <a:t>religious,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but</a:t>
            </a:r>
            <a:r>
              <a:rPr sz="900" spc="15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also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were emotional</a:t>
            </a:r>
            <a:r>
              <a:rPr sz="90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and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dramatic,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filled</a:t>
            </a:r>
            <a:r>
              <a:rPr sz="90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with life</a:t>
            </a:r>
            <a:r>
              <a:rPr sz="900" dirty="0">
                <a:latin typeface="Calibri"/>
                <a:cs typeface="Calibri"/>
              </a:rPr>
              <a:t> and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move- 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ment,</a:t>
            </a:r>
            <a:r>
              <a:rPr sz="90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rather</a:t>
            </a:r>
            <a:r>
              <a:rPr sz="90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than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being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still </a:t>
            </a:r>
            <a:r>
              <a:rPr sz="900" dirty="0">
                <a:latin typeface="Calibri"/>
                <a:cs typeface="Calibri"/>
              </a:rPr>
              <a:t>and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flat.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3560190" y="3351788"/>
            <a:ext cx="4563745" cy="5270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4305" marR="5080" indent="-142240">
              <a:lnSpc>
                <a:spcPct val="121800"/>
              </a:lnSpc>
              <a:spcBef>
                <a:spcPts val="100"/>
              </a:spcBef>
              <a:buSzPct val="111111"/>
              <a:buFont typeface="Symbol"/>
              <a:buChar char=""/>
              <a:tabLst>
                <a:tab pos="154940" algn="l"/>
              </a:tabLst>
            </a:pPr>
            <a:r>
              <a:rPr sz="900" spc="-5" dirty="0">
                <a:latin typeface="Calibri"/>
                <a:cs typeface="Calibri"/>
              </a:rPr>
              <a:t>Baroque</a:t>
            </a:r>
            <a:r>
              <a:rPr sz="900" dirty="0">
                <a:latin typeface="Calibri"/>
                <a:cs typeface="Calibri"/>
              </a:rPr>
              <a:t> art was </a:t>
            </a:r>
            <a:r>
              <a:rPr sz="900" spc="-5" dirty="0">
                <a:latin typeface="Calibri"/>
                <a:cs typeface="Calibri"/>
              </a:rPr>
              <a:t>full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of </a:t>
            </a:r>
            <a:r>
              <a:rPr sz="900" spc="-5" dirty="0">
                <a:latin typeface="Calibri"/>
                <a:cs typeface="Calibri"/>
              </a:rPr>
              <a:t>action</a:t>
            </a:r>
            <a:r>
              <a:rPr sz="90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and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movement</a:t>
            </a:r>
            <a:r>
              <a:rPr sz="900" spc="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-</a:t>
            </a:r>
            <a:r>
              <a:rPr sz="900" spc="1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flying</a:t>
            </a:r>
            <a:r>
              <a:rPr sz="90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angels,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people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fighting</a:t>
            </a:r>
            <a:r>
              <a:rPr sz="900" dirty="0">
                <a:latin typeface="Calibri"/>
                <a:cs typeface="Calibri"/>
              </a:rPr>
              <a:t> or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crowds</a:t>
            </a:r>
            <a:r>
              <a:rPr sz="90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cower- </a:t>
            </a:r>
            <a:r>
              <a:rPr sz="90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ing</a:t>
            </a:r>
            <a:r>
              <a:rPr sz="900" dirty="0">
                <a:latin typeface="Calibri"/>
                <a:cs typeface="Calibri"/>
              </a:rPr>
              <a:t> in</a:t>
            </a:r>
            <a:r>
              <a:rPr sz="900" spc="-5" dirty="0">
                <a:latin typeface="Calibri"/>
                <a:cs typeface="Calibri"/>
              </a:rPr>
              <a:t> fear.</a:t>
            </a:r>
            <a:r>
              <a:rPr sz="90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Everything</a:t>
            </a:r>
            <a:r>
              <a:rPr sz="900" dirty="0">
                <a:latin typeface="Calibri"/>
                <a:cs typeface="Calibri"/>
              </a:rPr>
              <a:t> was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made</a:t>
            </a:r>
            <a:r>
              <a:rPr sz="900" spc="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to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be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engaging,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emotional</a:t>
            </a:r>
            <a:r>
              <a:rPr sz="90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and </a:t>
            </a:r>
            <a:r>
              <a:rPr sz="900" dirty="0">
                <a:latin typeface="Calibri"/>
                <a:cs typeface="Calibri"/>
              </a:rPr>
              <a:t>very</a:t>
            </a:r>
            <a:r>
              <a:rPr sz="900" spc="1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dramatic</a:t>
            </a:r>
            <a:r>
              <a:rPr sz="900" spc="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-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exciting</a:t>
            </a:r>
            <a:r>
              <a:rPr sz="90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scenes </a:t>
            </a:r>
            <a:r>
              <a:rPr sz="900" spc="-185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playing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out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in front</a:t>
            </a:r>
            <a:r>
              <a:rPr sz="900" dirty="0">
                <a:latin typeface="Calibri"/>
                <a:cs typeface="Calibri"/>
              </a:rPr>
              <a:t> of</a:t>
            </a:r>
            <a:r>
              <a:rPr sz="900" spc="-5" dirty="0">
                <a:latin typeface="Calibri"/>
                <a:cs typeface="Calibri"/>
              </a:rPr>
              <a:t> the </a:t>
            </a:r>
            <a:r>
              <a:rPr sz="900" dirty="0">
                <a:latin typeface="Calibri"/>
                <a:cs typeface="Calibri"/>
              </a:rPr>
              <a:t>viewer,</a:t>
            </a:r>
            <a:r>
              <a:rPr sz="900" spc="1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like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in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theatre.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3560190" y="3866768"/>
            <a:ext cx="1893570" cy="5270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4305" marR="5080" indent="-142240">
              <a:lnSpc>
                <a:spcPct val="121700"/>
              </a:lnSpc>
              <a:spcBef>
                <a:spcPts val="105"/>
              </a:spcBef>
              <a:buSzPct val="111111"/>
              <a:buFont typeface="Symbol"/>
              <a:buChar char=""/>
              <a:tabLst>
                <a:tab pos="154940" algn="l"/>
              </a:tabLst>
            </a:pPr>
            <a:r>
              <a:rPr sz="900" spc="-5" dirty="0">
                <a:latin typeface="Calibri"/>
                <a:cs typeface="Calibri"/>
              </a:rPr>
              <a:t>Some famous Baroque artists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include </a:t>
            </a:r>
            <a:r>
              <a:rPr sz="900" spc="-19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Caravaggio, Rembrandt </a:t>
            </a:r>
            <a:r>
              <a:rPr sz="900" dirty="0">
                <a:latin typeface="Calibri"/>
                <a:cs typeface="Calibri"/>
              </a:rPr>
              <a:t>and </a:t>
            </a:r>
            <a:r>
              <a:rPr sz="900" spc="-5" dirty="0">
                <a:latin typeface="Calibri"/>
                <a:cs typeface="Calibri"/>
              </a:rPr>
              <a:t>Andrea </a:t>
            </a:r>
            <a:r>
              <a:rPr sz="90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Pozzo.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8923528" y="611124"/>
            <a:ext cx="1457960" cy="1437640"/>
          </a:xfrm>
          <a:custGeom>
            <a:avLst/>
            <a:gdLst/>
            <a:ahLst/>
            <a:cxnLst/>
            <a:rect l="l" t="t" r="r" b="b"/>
            <a:pathLst>
              <a:path w="1457959" h="1437639">
                <a:moveTo>
                  <a:pt x="127635" y="0"/>
                </a:moveTo>
                <a:lnTo>
                  <a:pt x="77956" y="10031"/>
                </a:lnTo>
                <a:lnTo>
                  <a:pt x="37385" y="37385"/>
                </a:lnTo>
                <a:lnTo>
                  <a:pt x="10031" y="77956"/>
                </a:lnTo>
                <a:lnTo>
                  <a:pt x="0" y="127635"/>
                </a:lnTo>
                <a:lnTo>
                  <a:pt x="0" y="1310132"/>
                </a:lnTo>
                <a:lnTo>
                  <a:pt x="10031" y="1359790"/>
                </a:lnTo>
                <a:lnTo>
                  <a:pt x="37385" y="1400317"/>
                </a:lnTo>
                <a:lnTo>
                  <a:pt x="77956" y="1427628"/>
                </a:lnTo>
                <a:lnTo>
                  <a:pt x="127635" y="1437640"/>
                </a:lnTo>
                <a:lnTo>
                  <a:pt x="1330325" y="1437640"/>
                </a:lnTo>
                <a:lnTo>
                  <a:pt x="1380003" y="1427628"/>
                </a:lnTo>
                <a:lnTo>
                  <a:pt x="1420574" y="1400317"/>
                </a:lnTo>
                <a:lnTo>
                  <a:pt x="1447928" y="1359790"/>
                </a:lnTo>
                <a:lnTo>
                  <a:pt x="1457960" y="1310132"/>
                </a:lnTo>
                <a:lnTo>
                  <a:pt x="1457960" y="127635"/>
                </a:lnTo>
                <a:lnTo>
                  <a:pt x="1447928" y="77956"/>
                </a:lnTo>
                <a:lnTo>
                  <a:pt x="1420574" y="37385"/>
                </a:lnTo>
                <a:lnTo>
                  <a:pt x="1380003" y="10031"/>
                </a:lnTo>
                <a:lnTo>
                  <a:pt x="1330325" y="0"/>
                </a:lnTo>
                <a:lnTo>
                  <a:pt x="127635" y="0"/>
                </a:lnTo>
                <a:close/>
              </a:path>
            </a:pathLst>
          </a:custGeom>
          <a:ln w="3174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 txBox="1"/>
          <p:nvPr/>
        </p:nvSpPr>
        <p:spPr>
          <a:xfrm>
            <a:off x="9025890" y="746506"/>
            <a:ext cx="125285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Pupils</a:t>
            </a:r>
            <a:r>
              <a:rPr sz="900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808080"/>
                </a:solidFill>
                <a:latin typeface="Calibri"/>
                <a:cs typeface="Calibri"/>
              </a:rPr>
              <a:t>will</a:t>
            </a:r>
            <a:r>
              <a:rPr sz="900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paint </a:t>
            </a:r>
            <a:r>
              <a:rPr sz="900" dirty="0">
                <a:solidFill>
                  <a:srgbClr val="808080"/>
                </a:solidFill>
                <a:latin typeface="Calibri"/>
                <a:cs typeface="Calibri"/>
              </a:rPr>
              <a:t>a</a:t>
            </a:r>
            <a:r>
              <a:rPr sz="900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portrait-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9074657" y="883665"/>
            <a:ext cx="1156335" cy="1021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20900"/>
              </a:lnSpc>
              <a:spcBef>
                <a:spcPts val="100"/>
              </a:spcBef>
            </a:pP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half</a:t>
            </a:r>
            <a:r>
              <a:rPr sz="900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in</a:t>
            </a:r>
            <a:r>
              <a:rPr sz="900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808080"/>
                </a:solidFill>
                <a:latin typeface="Calibri"/>
                <a:cs typeface="Calibri"/>
              </a:rPr>
              <a:t>the</a:t>
            </a:r>
            <a:r>
              <a:rPr sz="900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Baroque style </a:t>
            </a:r>
            <a:r>
              <a:rPr sz="900" spc="-19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(showing </a:t>
            </a:r>
            <a:r>
              <a:rPr sz="900" dirty="0">
                <a:solidFill>
                  <a:srgbClr val="808080"/>
                </a:solidFill>
                <a:latin typeface="Calibri"/>
                <a:cs typeface="Calibri"/>
              </a:rPr>
              <a:t>mood, </a:t>
            </a: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tension </a:t>
            </a:r>
            <a:r>
              <a:rPr sz="900" spc="-19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and tones) </a:t>
            </a:r>
            <a:r>
              <a:rPr sz="900" dirty="0">
                <a:solidFill>
                  <a:srgbClr val="808080"/>
                </a:solidFill>
                <a:latin typeface="Calibri"/>
                <a:cs typeface="Calibri"/>
              </a:rPr>
              <a:t>and </a:t>
            </a: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half </a:t>
            </a:r>
            <a:r>
              <a:rPr sz="900" dirty="0">
                <a:solidFill>
                  <a:srgbClr val="808080"/>
                </a:solidFill>
                <a:latin typeface="Calibri"/>
                <a:cs typeface="Calibri"/>
              </a:rPr>
              <a:t>in a </a:t>
            </a:r>
            <a:r>
              <a:rPr sz="900" spc="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modern </a:t>
            </a:r>
            <a:r>
              <a:rPr sz="900" dirty="0">
                <a:solidFill>
                  <a:srgbClr val="808080"/>
                </a:solidFill>
                <a:latin typeface="Calibri"/>
                <a:cs typeface="Calibri"/>
              </a:rPr>
              <a:t>style </a:t>
            </a: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(showing </a:t>
            </a:r>
            <a:r>
              <a:rPr sz="90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light </a:t>
            </a:r>
            <a:r>
              <a:rPr sz="900" dirty="0">
                <a:solidFill>
                  <a:srgbClr val="808080"/>
                </a:solidFill>
                <a:latin typeface="Calibri"/>
                <a:cs typeface="Calibri"/>
              </a:rPr>
              <a:t>and using </a:t>
            </a: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textures </a:t>
            </a:r>
            <a:r>
              <a:rPr sz="90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with</a:t>
            </a:r>
            <a:r>
              <a:rPr sz="900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paint).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716838" y="3352165"/>
            <a:ext cx="2317750" cy="306705"/>
          </a:xfrm>
          <a:custGeom>
            <a:avLst/>
            <a:gdLst/>
            <a:ahLst/>
            <a:cxnLst/>
            <a:rect l="l" t="t" r="r" b="b"/>
            <a:pathLst>
              <a:path w="2317750" h="306704">
                <a:moveTo>
                  <a:pt x="39001" y="0"/>
                </a:moveTo>
                <a:lnTo>
                  <a:pt x="23820" y="3073"/>
                </a:lnTo>
                <a:lnTo>
                  <a:pt x="11423" y="11445"/>
                </a:lnTo>
                <a:lnTo>
                  <a:pt x="3065" y="23842"/>
                </a:lnTo>
                <a:lnTo>
                  <a:pt x="0" y="38988"/>
                </a:lnTo>
                <a:lnTo>
                  <a:pt x="0" y="267462"/>
                </a:lnTo>
                <a:lnTo>
                  <a:pt x="3065" y="282662"/>
                </a:lnTo>
                <a:lnTo>
                  <a:pt x="11423" y="295052"/>
                </a:lnTo>
                <a:lnTo>
                  <a:pt x="23820" y="303395"/>
                </a:lnTo>
                <a:lnTo>
                  <a:pt x="39001" y="306450"/>
                </a:lnTo>
                <a:lnTo>
                  <a:pt x="2278583" y="306450"/>
                </a:lnTo>
                <a:lnTo>
                  <a:pt x="2293729" y="303395"/>
                </a:lnTo>
                <a:lnTo>
                  <a:pt x="2306126" y="295052"/>
                </a:lnTo>
                <a:lnTo>
                  <a:pt x="2314498" y="282662"/>
                </a:lnTo>
                <a:lnTo>
                  <a:pt x="2317572" y="267462"/>
                </a:lnTo>
                <a:lnTo>
                  <a:pt x="2317572" y="38988"/>
                </a:lnTo>
                <a:lnTo>
                  <a:pt x="2314498" y="23842"/>
                </a:lnTo>
                <a:lnTo>
                  <a:pt x="2306126" y="11445"/>
                </a:lnTo>
                <a:lnTo>
                  <a:pt x="2293729" y="3073"/>
                </a:lnTo>
                <a:lnTo>
                  <a:pt x="2278583" y="0"/>
                </a:lnTo>
                <a:lnTo>
                  <a:pt x="39001" y="0"/>
                </a:lnTo>
                <a:close/>
              </a:path>
            </a:pathLst>
          </a:custGeom>
          <a:ln w="3175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>
            <a:off x="725649" y="3352165"/>
            <a:ext cx="2299970" cy="306705"/>
          </a:xfrm>
          <a:prstGeom prst="rect">
            <a:avLst/>
          </a:prstGeom>
        </p:spPr>
        <p:txBody>
          <a:bodyPr vert="horz" wrap="square" lIns="0" tIns="70485" rIns="0" bIns="0" rtlCol="0">
            <a:spAutoFit/>
          </a:bodyPr>
          <a:lstStyle/>
          <a:p>
            <a:pPr marL="102870">
              <a:lnSpc>
                <a:spcPct val="100000"/>
              </a:lnSpc>
              <a:spcBef>
                <a:spcPts val="555"/>
              </a:spcBef>
            </a:pP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How</a:t>
            </a:r>
            <a:r>
              <a:rPr sz="1000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to create</a:t>
            </a:r>
            <a:r>
              <a:rPr sz="1000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texture using</a:t>
            </a:r>
            <a:r>
              <a:rPr sz="1000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808080"/>
                </a:solidFill>
                <a:latin typeface="Calibri"/>
                <a:cs typeface="Calibri"/>
              </a:rPr>
              <a:t>acrylic</a:t>
            </a:r>
            <a:r>
              <a:rPr sz="1000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808080"/>
                </a:solidFill>
                <a:latin typeface="Calibri"/>
                <a:cs typeface="Calibri"/>
              </a:rPr>
              <a:t>paint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3532504" y="5696077"/>
            <a:ext cx="1376680" cy="717550"/>
          </a:xfrm>
          <a:custGeom>
            <a:avLst/>
            <a:gdLst/>
            <a:ahLst/>
            <a:cxnLst/>
            <a:rect l="l" t="t" r="r" b="b"/>
            <a:pathLst>
              <a:path w="1376679" h="717550">
                <a:moveTo>
                  <a:pt x="154812" y="0"/>
                </a:moveTo>
                <a:lnTo>
                  <a:pt x="105891" y="7895"/>
                </a:lnTo>
                <a:lnTo>
                  <a:pt x="63395" y="29878"/>
                </a:lnTo>
                <a:lnTo>
                  <a:pt x="29878" y="63395"/>
                </a:lnTo>
                <a:lnTo>
                  <a:pt x="7895" y="105891"/>
                </a:lnTo>
                <a:lnTo>
                  <a:pt x="0" y="154812"/>
                </a:lnTo>
                <a:lnTo>
                  <a:pt x="0" y="562229"/>
                </a:lnTo>
                <a:lnTo>
                  <a:pt x="7895" y="611172"/>
                </a:lnTo>
                <a:lnTo>
                  <a:pt x="29878" y="653677"/>
                </a:lnTo>
                <a:lnTo>
                  <a:pt x="63395" y="687194"/>
                </a:lnTo>
                <a:lnTo>
                  <a:pt x="105891" y="709174"/>
                </a:lnTo>
                <a:lnTo>
                  <a:pt x="154812" y="717067"/>
                </a:lnTo>
                <a:lnTo>
                  <a:pt x="1221740" y="717067"/>
                </a:lnTo>
                <a:lnTo>
                  <a:pt x="1270661" y="709174"/>
                </a:lnTo>
                <a:lnTo>
                  <a:pt x="1313157" y="687194"/>
                </a:lnTo>
                <a:lnTo>
                  <a:pt x="1346674" y="653677"/>
                </a:lnTo>
                <a:lnTo>
                  <a:pt x="1368657" y="611172"/>
                </a:lnTo>
                <a:lnTo>
                  <a:pt x="1376553" y="562229"/>
                </a:lnTo>
                <a:lnTo>
                  <a:pt x="1376553" y="154812"/>
                </a:lnTo>
                <a:lnTo>
                  <a:pt x="1368657" y="105891"/>
                </a:lnTo>
                <a:lnTo>
                  <a:pt x="1346674" y="63395"/>
                </a:lnTo>
                <a:lnTo>
                  <a:pt x="1313157" y="29878"/>
                </a:lnTo>
                <a:lnTo>
                  <a:pt x="1270661" y="7895"/>
                </a:lnTo>
                <a:lnTo>
                  <a:pt x="1221740" y="0"/>
                </a:lnTo>
                <a:lnTo>
                  <a:pt x="154812" y="0"/>
                </a:lnTo>
                <a:close/>
              </a:path>
            </a:pathLst>
          </a:custGeom>
          <a:ln w="3175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/>
          <p:nvPr/>
        </p:nvSpPr>
        <p:spPr>
          <a:xfrm>
            <a:off x="3733927" y="5737097"/>
            <a:ext cx="972819" cy="4673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860" marR="5080" indent="-10795">
              <a:lnSpc>
                <a:spcPct val="120800"/>
              </a:lnSpc>
              <a:spcBef>
                <a:spcPts val="100"/>
              </a:spcBef>
            </a:pPr>
            <a:r>
              <a:rPr sz="1200" spc="-5" dirty="0">
                <a:solidFill>
                  <a:srgbClr val="808080"/>
                </a:solidFill>
                <a:latin typeface="Calibri"/>
                <a:cs typeface="Calibri"/>
              </a:rPr>
              <a:t>Looking</a:t>
            </a:r>
            <a:r>
              <a:rPr sz="1200" spc="-3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08080"/>
                </a:solidFill>
                <a:latin typeface="Calibri"/>
                <a:cs typeface="Calibri"/>
              </a:rPr>
              <a:t>at</a:t>
            </a:r>
            <a:r>
              <a:rPr sz="1200" spc="-3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200" spc="-5" dirty="0">
                <a:solidFill>
                  <a:srgbClr val="808080"/>
                </a:solidFill>
                <a:latin typeface="Calibri"/>
                <a:cs typeface="Calibri"/>
              </a:rPr>
              <a:t>light </a:t>
            </a:r>
            <a:r>
              <a:rPr sz="1200" spc="-254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08080"/>
                </a:solidFill>
                <a:latin typeface="Calibri"/>
                <a:cs typeface="Calibri"/>
              </a:rPr>
              <a:t>and</a:t>
            </a:r>
            <a:r>
              <a:rPr sz="1200" spc="-4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08080"/>
                </a:solidFill>
                <a:latin typeface="Calibri"/>
                <a:cs typeface="Calibri"/>
              </a:rPr>
              <a:t>dark</a:t>
            </a:r>
            <a:r>
              <a:rPr sz="1200" spc="-5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08080"/>
                </a:solidFill>
                <a:latin typeface="Calibri"/>
                <a:cs typeface="Calibri"/>
              </a:rPr>
              <a:t>tones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51" name="object 51"/>
          <p:cNvGrpSpPr/>
          <p:nvPr/>
        </p:nvGrpSpPr>
        <p:grpSpPr>
          <a:xfrm>
            <a:off x="5686297" y="3790632"/>
            <a:ext cx="2561590" cy="1732914"/>
            <a:chOff x="5686297" y="3790632"/>
            <a:chExt cx="2561590" cy="1732914"/>
          </a:xfrm>
        </p:grpSpPr>
        <p:pic>
          <p:nvPicPr>
            <p:cNvPr id="52" name="object 5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686297" y="3918712"/>
              <a:ext cx="2561081" cy="1604390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6550786" y="3804920"/>
              <a:ext cx="1636395" cy="302895"/>
            </a:xfrm>
            <a:custGeom>
              <a:avLst/>
              <a:gdLst/>
              <a:ahLst/>
              <a:cxnLst/>
              <a:rect l="l" t="t" r="r" b="b"/>
              <a:pathLst>
                <a:path w="1636395" h="302895">
                  <a:moveTo>
                    <a:pt x="1536319" y="0"/>
                  </a:moveTo>
                  <a:lnTo>
                    <a:pt x="99822" y="0"/>
                  </a:lnTo>
                  <a:lnTo>
                    <a:pt x="60971" y="7846"/>
                  </a:lnTo>
                  <a:lnTo>
                    <a:pt x="29241" y="29241"/>
                  </a:lnTo>
                  <a:lnTo>
                    <a:pt x="7846" y="60971"/>
                  </a:lnTo>
                  <a:lnTo>
                    <a:pt x="0" y="99822"/>
                  </a:lnTo>
                  <a:lnTo>
                    <a:pt x="0" y="203200"/>
                  </a:lnTo>
                  <a:lnTo>
                    <a:pt x="7846" y="242030"/>
                  </a:lnTo>
                  <a:lnTo>
                    <a:pt x="29241" y="273716"/>
                  </a:lnTo>
                  <a:lnTo>
                    <a:pt x="60971" y="295068"/>
                  </a:lnTo>
                  <a:lnTo>
                    <a:pt x="99822" y="302895"/>
                  </a:lnTo>
                  <a:lnTo>
                    <a:pt x="1536319" y="302895"/>
                  </a:lnTo>
                  <a:lnTo>
                    <a:pt x="1575169" y="295068"/>
                  </a:lnTo>
                  <a:lnTo>
                    <a:pt x="1606899" y="273716"/>
                  </a:lnTo>
                  <a:lnTo>
                    <a:pt x="1628294" y="242030"/>
                  </a:lnTo>
                  <a:lnTo>
                    <a:pt x="1636141" y="203200"/>
                  </a:lnTo>
                  <a:lnTo>
                    <a:pt x="1636141" y="99822"/>
                  </a:lnTo>
                  <a:lnTo>
                    <a:pt x="1628294" y="60971"/>
                  </a:lnTo>
                  <a:lnTo>
                    <a:pt x="1606899" y="29241"/>
                  </a:lnTo>
                  <a:lnTo>
                    <a:pt x="1575169" y="7846"/>
                  </a:lnTo>
                  <a:lnTo>
                    <a:pt x="153631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6550786" y="3804920"/>
              <a:ext cx="1636395" cy="302895"/>
            </a:xfrm>
            <a:custGeom>
              <a:avLst/>
              <a:gdLst/>
              <a:ahLst/>
              <a:cxnLst/>
              <a:rect l="l" t="t" r="r" b="b"/>
              <a:pathLst>
                <a:path w="1636395" h="302895">
                  <a:moveTo>
                    <a:pt x="99822" y="0"/>
                  </a:moveTo>
                  <a:lnTo>
                    <a:pt x="60971" y="7846"/>
                  </a:lnTo>
                  <a:lnTo>
                    <a:pt x="29241" y="29241"/>
                  </a:lnTo>
                  <a:lnTo>
                    <a:pt x="7846" y="60971"/>
                  </a:lnTo>
                  <a:lnTo>
                    <a:pt x="0" y="99822"/>
                  </a:lnTo>
                  <a:lnTo>
                    <a:pt x="0" y="203200"/>
                  </a:lnTo>
                  <a:lnTo>
                    <a:pt x="7846" y="242030"/>
                  </a:lnTo>
                  <a:lnTo>
                    <a:pt x="29241" y="273716"/>
                  </a:lnTo>
                  <a:lnTo>
                    <a:pt x="60971" y="295068"/>
                  </a:lnTo>
                  <a:lnTo>
                    <a:pt x="99822" y="302895"/>
                  </a:lnTo>
                  <a:lnTo>
                    <a:pt x="1536319" y="302895"/>
                  </a:lnTo>
                  <a:lnTo>
                    <a:pt x="1575169" y="295068"/>
                  </a:lnTo>
                  <a:lnTo>
                    <a:pt x="1606899" y="273716"/>
                  </a:lnTo>
                  <a:lnTo>
                    <a:pt x="1628294" y="242030"/>
                  </a:lnTo>
                  <a:lnTo>
                    <a:pt x="1636141" y="203200"/>
                  </a:lnTo>
                  <a:lnTo>
                    <a:pt x="1636141" y="99822"/>
                  </a:lnTo>
                  <a:lnTo>
                    <a:pt x="1628294" y="60971"/>
                  </a:lnTo>
                  <a:lnTo>
                    <a:pt x="1606899" y="29241"/>
                  </a:lnTo>
                  <a:lnTo>
                    <a:pt x="1575169" y="7846"/>
                  </a:lnTo>
                  <a:lnTo>
                    <a:pt x="1536319" y="0"/>
                  </a:lnTo>
                  <a:lnTo>
                    <a:pt x="99822" y="0"/>
                  </a:lnTo>
                  <a:close/>
                </a:path>
              </a:pathLst>
            </a:custGeom>
            <a:ln w="28575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5" name="object 55"/>
          <p:cNvSpPr txBox="1"/>
          <p:nvPr/>
        </p:nvSpPr>
        <p:spPr>
          <a:xfrm>
            <a:off x="6777608" y="3865245"/>
            <a:ext cx="118364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Trevi</a:t>
            </a:r>
            <a:r>
              <a:rPr sz="1000" spc="-3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Fountain—Rome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56" name="object 56"/>
          <p:cNvGrpSpPr/>
          <p:nvPr/>
        </p:nvGrpSpPr>
        <p:grpSpPr>
          <a:xfrm>
            <a:off x="280022" y="3736085"/>
            <a:ext cx="8002981" cy="3535959"/>
            <a:chOff x="280022" y="3736085"/>
            <a:chExt cx="8002981" cy="3535959"/>
          </a:xfrm>
        </p:grpSpPr>
        <p:pic>
          <p:nvPicPr>
            <p:cNvPr id="58" name="object 5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572763" y="4461763"/>
              <a:ext cx="734695" cy="1000379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270507" y="3736212"/>
              <a:ext cx="2000542" cy="1426590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931791" y="5720029"/>
              <a:ext cx="2277999" cy="1503299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209790" y="5719978"/>
              <a:ext cx="1073213" cy="1516507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572763" y="6474688"/>
              <a:ext cx="1207122" cy="797356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80022" y="3736085"/>
              <a:ext cx="954646" cy="1698717"/>
            </a:xfrm>
            <a:prstGeom prst="rect">
              <a:avLst/>
            </a:prstGeom>
          </p:spPr>
        </p:pic>
        <p:sp>
          <p:nvSpPr>
            <p:cNvPr id="64" name="object 64"/>
            <p:cNvSpPr/>
            <p:nvPr/>
          </p:nvSpPr>
          <p:spPr>
            <a:xfrm>
              <a:off x="1526031" y="5100319"/>
              <a:ext cx="1636395" cy="303530"/>
            </a:xfrm>
            <a:custGeom>
              <a:avLst/>
              <a:gdLst/>
              <a:ahLst/>
              <a:cxnLst/>
              <a:rect l="l" t="t" r="r" b="b"/>
              <a:pathLst>
                <a:path w="1636395" h="303529">
                  <a:moveTo>
                    <a:pt x="1536319" y="0"/>
                  </a:moveTo>
                  <a:lnTo>
                    <a:pt x="99822" y="0"/>
                  </a:lnTo>
                  <a:lnTo>
                    <a:pt x="60971" y="7846"/>
                  </a:lnTo>
                  <a:lnTo>
                    <a:pt x="29241" y="29241"/>
                  </a:lnTo>
                  <a:lnTo>
                    <a:pt x="7846" y="60971"/>
                  </a:lnTo>
                  <a:lnTo>
                    <a:pt x="0" y="99822"/>
                  </a:lnTo>
                  <a:lnTo>
                    <a:pt x="0" y="203200"/>
                  </a:lnTo>
                  <a:lnTo>
                    <a:pt x="7846" y="242050"/>
                  </a:lnTo>
                  <a:lnTo>
                    <a:pt x="29241" y="273780"/>
                  </a:lnTo>
                  <a:lnTo>
                    <a:pt x="60971" y="295175"/>
                  </a:lnTo>
                  <a:lnTo>
                    <a:pt x="99822" y="303022"/>
                  </a:lnTo>
                  <a:lnTo>
                    <a:pt x="1536319" y="303022"/>
                  </a:lnTo>
                  <a:lnTo>
                    <a:pt x="1575169" y="295175"/>
                  </a:lnTo>
                  <a:lnTo>
                    <a:pt x="1606899" y="273780"/>
                  </a:lnTo>
                  <a:lnTo>
                    <a:pt x="1628294" y="242050"/>
                  </a:lnTo>
                  <a:lnTo>
                    <a:pt x="1636141" y="203200"/>
                  </a:lnTo>
                  <a:lnTo>
                    <a:pt x="1636141" y="99822"/>
                  </a:lnTo>
                  <a:lnTo>
                    <a:pt x="1628294" y="60971"/>
                  </a:lnTo>
                  <a:lnTo>
                    <a:pt x="1606899" y="29241"/>
                  </a:lnTo>
                  <a:lnTo>
                    <a:pt x="1575169" y="7846"/>
                  </a:lnTo>
                  <a:lnTo>
                    <a:pt x="153631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1526031" y="5100319"/>
              <a:ext cx="1636395" cy="303530"/>
            </a:xfrm>
            <a:custGeom>
              <a:avLst/>
              <a:gdLst/>
              <a:ahLst/>
              <a:cxnLst/>
              <a:rect l="l" t="t" r="r" b="b"/>
              <a:pathLst>
                <a:path w="1636395" h="303529">
                  <a:moveTo>
                    <a:pt x="99822" y="0"/>
                  </a:moveTo>
                  <a:lnTo>
                    <a:pt x="60971" y="7846"/>
                  </a:lnTo>
                  <a:lnTo>
                    <a:pt x="29241" y="29241"/>
                  </a:lnTo>
                  <a:lnTo>
                    <a:pt x="7846" y="60971"/>
                  </a:lnTo>
                  <a:lnTo>
                    <a:pt x="0" y="99822"/>
                  </a:lnTo>
                  <a:lnTo>
                    <a:pt x="0" y="203200"/>
                  </a:lnTo>
                  <a:lnTo>
                    <a:pt x="7846" y="242050"/>
                  </a:lnTo>
                  <a:lnTo>
                    <a:pt x="29241" y="273780"/>
                  </a:lnTo>
                  <a:lnTo>
                    <a:pt x="60971" y="295175"/>
                  </a:lnTo>
                  <a:lnTo>
                    <a:pt x="99822" y="303022"/>
                  </a:lnTo>
                  <a:lnTo>
                    <a:pt x="1536319" y="303022"/>
                  </a:lnTo>
                  <a:lnTo>
                    <a:pt x="1575169" y="295175"/>
                  </a:lnTo>
                  <a:lnTo>
                    <a:pt x="1606899" y="273780"/>
                  </a:lnTo>
                  <a:lnTo>
                    <a:pt x="1628294" y="242050"/>
                  </a:lnTo>
                  <a:lnTo>
                    <a:pt x="1636141" y="203200"/>
                  </a:lnTo>
                  <a:lnTo>
                    <a:pt x="1636141" y="99822"/>
                  </a:lnTo>
                  <a:lnTo>
                    <a:pt x="1628294" y="60971"/>
                  </a:lnTo>
                  <a:lnTo>
                    <a:pt x="1606899" y="29241"/>
                  </a:lnTo>
                  <a:lnTo>
                    <a:pt x="1575169" y="7846"/>
                  </a:lnTo>
                  <a:lnTo>
                    <a:pt x="1536319" y="0"/>
                  </a:lnTo>
                  <a:lnTo>
                    <a:pt x="99822" y="0"/>
                  </a:lnTo>
                  <a:close/>
                </a:path>
              </a:pathLst>
            </a:custGeom>
            <a:ln w="28575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6" name="object 66"/>
          <p:cNvSpPr txBox="1"/>
          <p:nvPr/>
        </p:nvSpPr>
        <p:spPr>
          <a:xfrm>
            <a:off x="1599946" y="5161026"/>
            <a:ext cx="148526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solidFill>
                  <a:srgbClr val="808080"/>
                </a:solidFill>
                <a:latin typeface="Calibri"/>
                <a:cs typeface="Calibri"/>
              </a:rPr>
              <a:t>Dramatic</a:t>
            </a: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 modern</a:t>
            </a:r>
            <a:r>
              <a:rPr sz="1000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paintwork</a:t>
            </a:r>
            <a:endParaRPr sz="1000">
              <a:latin typeface="Calibri"/>
              <a:cs typeface="Calibri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BB5F12D-E399-25F0-24F3-E4496F4BFC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1431" y="4291658"/>
            <a:ext cx="12954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2205970-1fa4-4d68-a5cf-e6e0a0862e0c">
      <Terms xmlns="http://schemas.microsoft.com/office/infopath/2007/PartnerControls"/>
    </lcf76f155ced4ddcb4097134ff3c332f>
    <TaxCatchAll xmlns="3ba7a596-edc3-40d9-85a4-f92f82a33951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357A4AF4ED07468E502BF269E7E57B" ma:contentTypeVersion="16" ma:contentTypeDescription="Create a new document." ma:contentTypeScope="" ma:versionID="8606d436838b8deb61c2050c4c20dbae">
  <xsd:schema xmlns:xsd="http://www.w3.org/2001/XMLSchema" xmlns:xs="http://www.w3.org/2001/XMLSchema" xmlns:p="http://schemas.microsoft.com/office/2006/metadata/properties" xmlns:ns2="62205970-1fa4-4d68-a5cf-e6e0a0862e0c" xmlns:ns3="3ba7a596-edc3-40d9-85a4-f92f82a33951" targetNamespace="http://schemas.microsoft.com/office/2006/metadata/properties" ma:root="true" ma:fieldsID="709e424e28c6d9d9b0487b27aea6cca1" ns2:_="" ns3:_="">
    <xsd:import namespace="62205970-1fa4-4d68-a5cf-e6e0a0862e0c"/>
    <xsd:import namespace="3ba7a596-edc3-40d9-85a4-f92f82a3395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205970-1fa4-4d68-a5cf-e6e0a0862e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4df6976-5580-4068-9b33-39ee11e103a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a7a596-edc3-40d9-85a4-f92f82a33951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c093f57-eed2-437d-a8c0-0ba0e3a3d196}" ma:internalName="TaxCatchAll" ma:showField="CatchAllData" ma:web="3ba7a596-edc3-40d9-85a4-f92f82a3395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C022742-8658-4AFC-A1F1-6177D7D9E95E}">
  <ds:schemaRefs>
    <ds:schemaRef ds:uri="http://schemas.microsoft.com/office/2006/metadata/properties"/>
    <ds:schemaRef ds:uri="http://www.w3.org/2000/xmlns/"/>
    <ds:schemaRef ds:uri="http://schemas.microsoft.com/office/infopath/2007/PartnerControls"/>
    <ds:schemaRef ds:uri="62205970-1fa4-4d68-a5cf-e6e0a0862e0c"/>
    <ds:schemaRef ds:uri="3ba7a596-edc3-40d9-85a4-f92f82a33951"/>
  </ds:schemaRefs>
</ds:datastoreItem>
</file>

<file path=customXml/itemProps2.xml><?xml version="1.0" encoding="utf-8"?>
<ds:datastoreItem xmlns:ds="http://schemas.openxmlformats.org/officeDocument/2006/customXml" ds:itemID="{312F95D1-C44D-44E0-A4D0-3B897187DD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2205970-1fa4-4d68-a5cf-e6e0a0862e0c"/>
    <ds:schemaRef ds:uri="3ba7a596-edc3-40d9-85a4-f92f82a3395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B340B34-7985-4852-8E34-9DC03D7EAAA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413</Words>
  <Application>Microsoft Office PowerPoint</Application>
  <PresentationFormat>Custom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Calibri</vt:lpstr>
      <vt:lpstr>Symbol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ecalvert</dc:creator>
  <cp:lastModifiedBy>Catherine Atkinson</cp:lastModifiedBy>
  <cp:revision>1</cp:revision>
  <dcterms:created xsi:type="dcterms:W3CDTF">2022-11-24T13:43:09Z</dcterms:created>
  <dcterms:modified xsi:type="dcterms:W3CDTF">2023-03-21T18:16:00Z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2022-04-03T00:00:00Z</vt:filetime>
  </property>
  <property fmtid="{D5CDD505-2E9C-101B-9397-08002B2CF9AE}" pid="3" name="Creator">
    <vt:lpwstr>Microsoft® Publisher for Microsoft 365</vt:lpwstr>
  </property>
  <property fmtid="{D5CDD505-2E9C-101B-9397-08002B2CF9AE}" pid="4" name="LastSaved">
    <vt:filetime>2022-11-24T00:00:00Z</vt:filetime>
  </property>
  <property fmtid="{D5CDD505-2E9C-101B-9397-08002B2CF9AE}" pid="5" name="ContentTypeId">
    <vt:lpwstr>0x010100933CC9CB9D94184C8ED02B50C4A2C283</vt:lpwstr>
  </property>
</Properties>
</file>