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</p:sldIdLst>
  <p:sldSz cx="10693400" cy="7562850"/>
  <p:notesSz cx="10693400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CB8D3E-FA91-45E0-BF49-DE130F6A78A4}" v="134" dt="2022-11-24T13:47:26.084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lly Henfield" userId="S::hhenfield@riverscofe.co.uk::3d5de109-a660-4cc3-be4e-0b193d2182a2" providerId="AD" clId="Web-{E0CB8D3E-FA91-45E0-BF49-DE130F6A78A4}"/>
    <pc:docChg chg="modSld">
      <pc:chgData name="Holly Henfield" userId="S::hhenfield@riverscofe.co.uk::3d5de109-a660-4cc3-be4e-0b193d2182a2" providerId="AD" clId="Web-{E0CB8D3E-FA91-45E0-BF49-DE130F6A78A4}" dt="2022-11-24T13:47:26.084" v="64" actId="1076"/>
      <pc:docMkLst>
        <pc:docMk/>
      </pc:docMkLst>
      <pc:sldChg chg="modSp">
        <pc:chgData name="Holly Henfield" userId="S::hhenfield@riverscofe.co.uk::3d5de109-a660-4cc3-be4e-0b193d2182a2" providerId="AD" clId="Web-{E0CB8D3E-FA91-45E0-BF49-DE130F6A78A4}" dt="2022-11-24T13:47:26.084" v="64" actId="1076"/>
        <pc:sldMkLst>
          <pc:docMk/>
          <pc:sldMk cId="0" sldId="256"/>
        </pc:sldMkLst>
        <pc:spChg chg="mod">
          <ac:chgData name="Holly Henfield" userId="S::hhenfield@riverscofe.co.uk::3d5de109-a660-4cc3-be4e-0b193d2182a2" providerId="AD" clId="Web-{E0CB8D3E-FA91-45E0-BF49-DE130F6A78A4}" dt="2022-11-24T13:47:26.084" v="64" actId="1076"/>
          <ac:spMkLst>
            <pc:docMk/>
            <pc:sldMk cId="0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11086" y="132334"/>
            <a:ext cx="10433685" cy="7304405"/>
          </a:xfrm>
          <a:custGeom>
            <a:avLst/>
            <a:gdLst/>
            <a:ahLst/>
            <a:cxnLst/>
            <a:rect l="l" t="t" r="r" b="b"/>
            <a:pathLst>
              <a:path w="10433685" h="7304405">
                <a:moveTo>
                  <a:pt x="231965" y="0"/>
                </a:moveTo>
                <a:lnTo>
                  <a:pt x="185203" y="4708"/>
                </a:lnTo>
                <a:lnTo>
                  <a:pt x="141655" y="18214"/>
                </a:lnTo>
                <a:lnTo>
                  <a:pt x="102251" y="39587"/>
                </a:lnTo>
                <a:lnTo>
                  <a:pt x="67924" y="67897"/>
                </a:lnTo>
                <a:lnTo>
                  <a:pt x="39604" y="102213"/>
                </a:lnTo>
                <a:lnTo>
                  <a:pt x="18222" y="141606"/>
                </a:lnTo>
                <a:lnTo>
                  <a:pt x="4710" y="185146"/>
                </a:lnTo>
                <a:lnTo>
                  <a:pt x="0" y="231901"/>
                </a:lnTo>
                <a:lnTo>
                  <a:pt x="0" y="7072045"/>
                </a:lnTo>
                <a:lnTo>
                  <a:pt x="4710" y="7118807"/>
                </a:lnTo>
                <a:lnTo>
                  <a:pt x="18222" y="7162356"/>
                </a:lnTo>
                <a:lnTo>
                  <a:pt x="39604" y="7201759"/>
                </a:lnTo>
                <a:lnTo>
                  <a:pt x="67924" y="7236087"/>
                </a:lnTo>
                <a:lnTo>
                  <a:pt x="102251" y="7264407"/>
                </a:lnTo>
                <a:lnTo>
                  <a:pt x="141655" y="7285789"/>
                </a:lnTo>
                <a:lnTo>
                  <a:pt x="185203" y="7299301"/>
                </a:lnTo>
                <a:lnTo>
                  <a:pt x="231965" y="7304012"/>
                </a:lnTo>
                <a:lnTo>
                  <a:pt x="10201567" y="7304012"/>
                </a:lnTo>
                <a:lnTo>
                  <a:pt x="10248322" y="7299301"/>
                </a:lnTo>
                <a:lnTo>
                  <a:pt x="10291862" y="7285789"/>
                </a:lnTo>
                <a:lnTo>
                  <a:pt x="10331255" y="7264407"/>
                </a:lnTo>
                <a:lnTo>
                  <a:pt x="10365571" y="7236087"/>
                </a:lnTo>
                <a:lnTo>
                  <a:pt x="10393881" y="7201759"/>
                </a:lnTo>
                <a:lnTo>
                  <a:pt x="10415254" y="7162356"/>
                </a:lnTo>
                <a:lnTo>
                  <a:pt x="10428760" y="7118807"/>
                </a:lnTo>
                <a:lnTo>
                  <a:pt x="10433469" y="7072045"/>
                </a:lnTo>
                <a:lnTo>
                  <a:pt x="10433469" y="231901"/>
                </a:lnTo>
                <a:lnTo>
                  <a:pt x="10428760" y="185146"/>
                </a:lnTo>
                <a:lnTo>
                  <a:pt x="10415254" y="141606"/>
                </a:lnTo>
                <a:lnTo>
                  <a:pt x="10393881" y="102213"/>
                </a:lnTo>
                <a:lnTo>
                  <a:pt x="10365571" y="67897"/>
                </a:lnTo>
                <a:lnTo>
                  <a:pt x="10331255" y="39587"/>
                </a:lnTo>
                <a:lnTo>
                  <a:pt x="10291862" y="18214"/>
                </a:lnTo>
                <a:lnTo>
                  <a:pt x="10248322" y="4708"/>
                </a:lnTo>
                <a:lnTo>
                  <a:pt x="10201567" y="0"/>
                </a:lnTo>
                <a:lnTo>
                  <a:pt x="231965" y="0"/>
                </a:lnTo>
                <a:close/>
              </a:path>
            </a:pathLst>
          </a:custGeom>
          <a:ln w="3175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221926" y="262408"/>
            <a:ext cx="1169774" cy="28367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750808" y="2198243"/>
            <a:ext cx="114300" cy="199009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143281" y="164973"/>
            <a:ext cx="8818245" cy="648335"/>
          </a:xfrm>
          <a:custGeom>
            <a:avLst/>
            <a:gdLst/>
            <a:ahLst/>
            <a:cxnLst/>
            <a:rect l="l" t="t" r="r" b="b"/>
            <a:pathLst>
              <a:path w="8818245" h="648335">
                <a:moveTo>
                  <a:pt x="8605494" y="0"/>
                </a:moveTo>
                <a:lnTo>
                  <a:pt x="212394" y="0"/>
                </a:lnTo>
                <a:lnTo>
                  <a:pt x="163696" y="5611"/>
                </a:lnTo>
                <a:lnTo>
                  <a:pt x="118991" y="21595"/>
                </a:lnTo>
                <a:lnTo>
                  <a:pt x="79554" y="46676"/>
                </a:lnTo>
                <a:lnTo>
                  <a:pt x="46662" y="79579"/>
                </a:lnTo>
                <a:lnTo>
                  <a:pt x="21588" y="119030"/>
                </a:lnTo>
                <a:lnTo>
                  <a:pt x="5609" y="163752"/>
                </a:lnTo>
                <a:lnTo>
                  <a:pt x="0" y="212471"/>
                </a:lnTo>
                <a:lnTo>
                  <a:pt x="0" y="435610"/>
                </a:lnTo>
                <a:lnTo>
                  <a:pt x="5609" y="484328"/>
                </a:lnTo>
                <a:lnTo>
                  <a:pt x="21588" y="529050"/>
                </a:lnTo>
                <a:lnTo>
                  <a:pt x="46662" y="568501"/>
                </a:lnTo>
                <a:lnTo>
                  <a:pt x="79554" y="601404"/>
                </a:lnTo>
                <a:lnTo>
                  <a:pt x="118991" y="626485"/>
                </a:lnTo>
                <a:lnTo>
                  <a:pt x="163696" y="642469"/>
                </a:lnTo>
                <a:lnTo>
                  <a:pt x="212394" y="648081"/>
                </a:lnTo>
                <a:lnTo>
                  <a:pt x="8605494" y="648081"/>
                </a:lnTo>
                <a:lnTo>
                  <a:pt x="8654213" y="642469"/>
                </a:lnTo>
                <a:lnTo>
                  <a:pt x="8698935" y="626485"/>
                </a:lnTo>
                <a:lnTo>
                  <a:pt x="8738385" y="601404"/>
                </a:lnTo>
                <a:lnTo>
                  <a:pt x="8771289" y="568501"/>
                </a:lnTo>
                <a:lnTo>
                  <a:pt x="8796370" y="529050"/>
                </a:lnTo>
                <a:lnTo>
                  <a:pt x="8812354" y="484328"/>
                </a:lnTo>
                <a:lnTo>
                  <a:pt x="8817965" y="435610"/>
                </a:lnTo>
                <a:lnTo>
                  <a:pt x="8817965" y="212471"/>
                </a:lnTo>
                <a:lnTo>
                  <a:pt x="8812354" y="163752"/>
                </a:lnTo>
                <a:lnTo>
                  <a:pt x="8796370" y="119030"/>
                </a:lnTo>
                <a:lnTo>
                  <a:pt x="8771289" y="79579"/>
                </a:lnTo>
                <a:lnTo>
                  <a:pt x="8738385" y="46676"/>
                </a:lnTo>
                <a:lnTo>
                  <a:pt x="8698935" y="21595"/>
                </a:lnTo>
                <a:lnTo>
                  <a:pt x="8654213" y="5611"/>
                </a:lnTo>
                <a:lnTo>
                  <a:pt x="8605494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43281" y="164973"/>
            <a:ext cx="8818245" cy="648335"/>
          </a:xfrm>
          <a:custGeom>
            <a:avLst/>
            <a:gdLst/>
            <a:ahLst/>
            <a:cxnLst/>
            <a:rect l="l" t="t" r="r" b="b"/>
            <a:pathLst>
              <a:path w="8818245" h="648335">
                <a:moveTo>
                  <a:pt x="212394" y="0"/>
                </a:moveTo>
                <a:lnTo>
                  <a:pt x="163696" y="5611"/>
                </a:lnTo>
                <a:lnTo>
                  <a:pt x="118991" y="21595"/>
                </a:lnTo>
                <a:lnTo>
                  <a:pt x="79554" y="46676"/>
                </a:lnTo>
                <a:lnTo>
                  <a:pt x="46662" y="79579"/>
                </a:lnTo>
                <a:lnTo>
                  <a:pt x="21588" y="119030"/>
                </a:lnTo>
                <a:lnTo>
                  <a:pt x="5609" y="163752"/>
                </a:lnTo>
                <a:lnTo>
                  <a:pt x="0" y="212471"/>
                </a:lnTo>
                <a:lnTo>
                  <a:pt x="0" y="435610"/>
                </a:lnTo>
                <a:lnTo>
                  <a:pt x="5609" y="484328"/>
                </a:lnTo>
                <a:lnTo>
                  <a:pt x="21588" y="529050"/>
                </a:lnTo>
                <a:lnTo>
                  <a:pt x="46662" y="568501"/>
                </a:lnTo>
                <a:lnTo>
                  <a:pt x="79554" y="601404"/>
                </a:lnTo>
                <a:lnTo>
                  <a:pt x="118991" y="626485"/>
                </a:lnTo>
                <a:lnTo>
                  <a:pt x="163696" y="642469"/>
                </a:lnTo>
                <a:lnTo>
                  <a:pt x="212394" y="648081"/>
                </a:lnTo>
                <a:lnTo>
                  <a:pt x="8605494" y="648081"/>
                </a:lnTo>
                <a:lnTo>
                  <a:pt x="8654213" y="642469"/>
                </a:lnTo>
                <a:lnTo>
                  <a:pt x="8698935" y="626485"/>
                </a:lnTo>
                <a:lnTo>
                  <a:pt x="8738385" y="601404"/>
                </a:lnTo>
                <a:lnTo>
                  <a:pt x="8771289" y="568501"/>
                </a:lnTo>
                <a:lnTo>
                  <a:pt x="8796370" y="529050"/>
                </a:lnTo>
                <a:lnTo>
                  <a:pt x="8812354" y="484328"/>
                </a:lnTo>
                <a:lnTo>
                  <a:pt x="8817965" y="435610"/>
                </a:lnTo>
                <a:lnTo>
                  <a:pt x="8817965" y="212471"/>
                </a:lnTo>
                <a:lnTo>
                  <a:pt x="8812354" y="163752"/>
                </a:lnTo>
                <a:lnTo>
                  <a:pt x="8796370" y="119030"/>
                </a:lnTo>
                <a:lnTo>
                  <a:pt x="8771289" y="79579"/>
                </a:lnTo>
                <a:lnTo>
                  <a:pt x="8738385" y="46676"/>
                </a:lnTo>
                <a:lnTo>
                  <a:pt x="8698935" y="21595"/>
                </a:lnTo>
                <a:lnTo>
                  <a:pt x="8654213" y="5611"/>
                </a:lnTo>
                <a:lnTo>
                  <a:pt x="8605494" y="0"/>
                </a:lnTo>
                <a:lnTo>
                  <a:pt x="212394" y="0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143268" y="491566"/>
            <a:ext cx="585470" cy="321945"/>
          </a:xfrm>
          <a:custGeom>
            <a:avLst/>
            <a:gdLst/>
            <a:ahLst/>
            <a:cxnLst/>
            <a:rect l="l" t="t" r="r" b="b"/>
            <a:pathLst>
              <a:path w="585470" h="321944">
                <a:moveTo>
                  <a:pt x="585165" y="0"/>
                </a:moveTo>
                <a:lnTo>
                  <a:pt x="0" y="0"/>
                </a:lnTo>
                <a:lnTo>
                  <a:pt x="0" y="321360"/>
                </a:lnTo>
                <a:lnTo>
                  <a:pt x="585165" y="321360"/>
                </a:lnTo>
                <a:lnTo>
                  <a:pt x="585165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43268" y="491566"/>
            <a:ext cx="585470" cy="321945"/>
          </a:xfrm>
          <a:custGeom>
            <a:avLst/>
            <a:gdLst/>
            <a:ahLst/>
            <a:cxnLst/>
            <a:rect l="l" t="t" r="r" b="b"/>
            <a:pathLst>
              <a:path w="585470" h="321944">
                <a:moveTo>
                  <a:pt x="0" y="321360"/>
                </a:moveTo>
                <a:lnTo>
                  <a:pt x="585165" y="321360"/>
                </a:lnTo>
                <a:lnTo>
                  <a:pt x="585165" y="0"/>
                </a:lnTo>
                <a:lnTo>
                  <a:pt x="0" y="0"/>
                </a:lnTo>
                <a:lnTo>
                  <a:pt x="0" y="321360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8376538" y="166306"/>
            <a:ext cx="585470" cy="321945"/>
          </a:xfrm>
          <a:custGeom>
            <a:avLst/>
            <a:gdLst/>
            <a:ahLst/>
            <a:cxnLst/>
            <a:rect l="l" t="t" r="r" b="b"/>
            <a:pathLst>
              <a:path w="585470" h="321945">
                <a:moveTo>
                  <a:pt x="585165" y="0"/>
                </a:moveTo>
                <a:lnTo>
                  <a:pt x="0" y="0"/>
                </a:lnTo>
                <a:lnTo>
                  <a:pt x="0" y="321373"/>
                </a:lnTo>
                <a:lnTo>
                  <a:pt x="585165" y="321373"/>
                </a:lnTo>
                <a:lnTo>
                  <a:pt x="585165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8376538" y="166306"/>
            <a:ext cx="585470" cy="321945"/>
          </a:xfrm>
          <a:custGeom>
            <a:avLst/>
            <a:gdLst/>
            <a:ahLst/>
            <a:cxnLst/>
            <a:rect l="l" t="t" r="r" b="b"/>
            <a:pathLst>
              <a:path w="585470" h="321945">
                <a:moveTo>
                  <a:pt x="0" y="321373"/>
                </a:moveTo>
                <a:lnTo>
                  <a:pt x="585165" y="321373"/>
                </a:lnTo>
                <a:lnTo>
                  <a:pt x="585165" y="0"/>
                </a:lnTo>
                <a:lnTo>
                  <a:pt x="0" y="0"/>
                </a:lnTo>
                <a:lnTo>
                  <a:pt x="0" y="321373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86944" y="287223"/>
            <a:ext cx="10319511" cy="3314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jp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jp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jp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6583" y="214702"/>
            <a:ext cx="8752573" cy="567463"/>
          </a:xfrm>
          <a:prstGeom prst="rect">
            <a:avLst/>
          </a:prstGeom>
        </p:spPr>
        <p:txBody>
          <a:bodyPr vert="horz" wrap="square" lIns="0" tIns="13335" rIns="0" bIns="0" rtlCol="0" anchor="t">
            <a:spAutoFit/>
          </a:bodyPr>
          <a:lstStyle/>
          <a:p>
            <a:pPr marL="12700">
              <a:spcBef>
                <a:spcPts val="105"/>
              </a:spcBef>
            </a:pPr>
            <a:r>
              <a:rPr sz="1800" spc="-40" dirty="0"/>
              <a:t>Year</a:t>
            </a:r>
            <a:r>
              <a:rPr sz="1800" spc="-5" dirty="0"/>
              <a:t> 6-</a:t>
            </a:r>
            <a:r>
              <a:rPr sz="1800" dirty="0"/>
              <a:t> Summer</a:t>
            </a:r>
            <a:r>
              <a:rPr sz="1800" spc="-5" dirty="0"/>
              <a:t> </a:t>
            </a:r>
            <a:r>
              <a:rPr sz="1800" dirty="0"/>
              <a:t>Art</a:t>
            </a:r>
            <a:r>
              <a:rPr sz="1800" spc="-20" dirty="0"/>
              <a:t> </a:t>
            </a:r>
            <a:r>
              <a:rPr sz="1800" dirty="0"/>
              <a:t>-</a:t>
            </a:r>
            <a:r>
              <a:rPr sz="1800" spc="455" dirty="0"/>
              <a:t> </a:t>
            </a:r>
            <a:r>
              <a:rPr sz="1800" spc="-5" dirty="0"/>
              <a:t>How</a:t>
            </a:r>
            <a:r>
              <a:rPr sz="1800" dirty="0"/>
              <a:t> </a:t>
            </a:r>
            <a:r>
              <a:rPr sz="1800" spc="-10" dirty="0"/>
              <a:t>can</a:t>
            </a:r>
            <a:r>
              <a:rPr lang="en-US" sz="1800" dirty="0"/>
              <a:t> we learn to combine a range of materials to create an effective abstract sculpture of a figure</a:t>
            </a:r>
            <a:r>
              <a:rPr lang="en-US" sz="1800" spc="-5" dirty="0"/>
              <a:t>?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149980" y="2315718"/>
            <a:ext cx="3426460" cy="3186430"/>
            <a:chOff x="3149980" y="2315718"/>
            <a:chExt cx="3426460" cy="3186430"/>
          </a:xfrm>
        </p:grpSpPr>
        <p:sp>
          <p:nvSpPr>
            <p:cNvPr id="4" name="object 4"/>
            <p:cNvSpPr/>
            <p:nvPr/>
          </p:nvSpPr>
          <p:spPr>
            <a:xfrm>
              <a:off x="3169030" y="2334768"/>
              <a:ext cx="3388360" cy="3148330"/>
            </a:xfrm>
            <a:custGeom>
              <a:avLst/>
              <a:gdLst/>
              <a:ahLst/>
              <a:cxnLst/>
              <a:rect l="l" t="t" r="r" b="b"/>
              <a:pathLst>
                <a:path w="3388359" h="3148329">
                  <a:moveTo>
                    <a:pt x="3154934" y="0"/>
                  </a:moveTo>
                  <a:lnTo>
                    <a:pt x="233171" y="0"/>
                  </a:lnTo>
                  <a:lnTo>
                    <a:pt x="186179" y="4737"/>
                  </a:lnTo>
                  <a:lnTo>
                    <a:pt x="142410" y="18323"/>
                  </a:lnTo>
                  <a:lnTo>
                    <a:pt x="102803" y="39821"/>
                  </a:lnTo>
                  <a:lnTo>
                    <a:pt x="68294" y="68294"/>
                  </a:lnTo>
                  <a:lnTo>
                    <a:pt x="39821" y="102803"/>
                  </a:lnTo>
                  <a:lnTo>
                    <a:pt x="18323" y="142410"/>
                  </a:lnTo>
                  <a:lnTo>
                    <a:pt x="4737" y="186179"/>
                  </a:lnTo>
                  <a:lnTo>
                    <a:pt x="0" y="233172"/>
                  </a:lnTo>
                  <a:lnTo>
                    <a:pt x="0" y="2914650"/>
                  </a:lnTo>
                  <a:lnTo>
                    <a:pt x="4737" y="2961642"/>
                  </a:lnTo>
                  <a:lnTo>
                    <a:pt x="18323" y="3005411"/>
                  </a:lnTo>
                  <a:lnTo>
                    <a:pt x="39821" y="3045018"/>
                  </a:lnTo>
                  <a:lnTo>
                    <a:pt x="68294" y="3079527"/>
                  </a:lnTo>
                  <a:lnTo>
                    <a:pt x="102803" y="3108000"/>
                  </a:lnTo>
                  <a:lnTo>
                    <a:pt x="142410" y="3129498"/>
                  </a:lnTo>
                  <a:lnTo>
                    <a:pt x="186179" y="3143084"/>
                  </a:lnTo>
                  <a:lnTo>
                    <a:pt x="233171" y="3147822"/>
                  </a:lnTo>
                  <a:lnTo>
                    <a:pt x="3154934" y="3147822"/>
                  </a:lnTo>
                  <a:lnTo>
                    <a:pt x="3201926" y="3143084"/>
                  </a:lnTo>
                  <a:lnTo>
                    <a:pt x="3245695" y="3129498"/>
                  </a:lnTo>
                  <a:lnTo>
                    <a:pt x="3285302" y="3108000"/>
                  </a:lnTo>
                  <a:lnTo>
                    <a:pt x="3319811" y="3079527"/>
                  </a:lnTo>
                  <a:lnTo>
                    <a:pt x="3348284" y="3045018"/>
                  </a:lnTo>
                  <a:lnTo>
                    <a:pt x="3369782" y="3005411"/>
                  </a:lnTo>
                  <a:lnTo>
                    <a:pt x="3383368" y="2961642"/>
                  </a:lnTo>
                  <a:lnTo>
                    <a:pt x="3388105" y="2914650"/>
                  </a:lnTo>
                  <a:lnTo>
                    <a:pt x="3388105" y="233172"/>
                  </a:lnTo>
                  <a:lnTo>
                    <a:pt x="3383368" y="186179"/>
                  </a:lnTo>
                  <a:lnTo>
                    <a:pt x="3369782" y="142410"/>
                  </a:lnTo>
                  <a:lnTo>
                    <a:pt x="3348284" y="102803"/>
                  </a:lnTo>
                  <a:lnTo>
                    <a:pt x="3319811" y="68294"/>
                  </a:lnTo>
                  <a:lnTo>
                    <a:pt x="3285302" y="39821"/>
                  </a:lnTo>
                  <a:lnTo>
                    <a:pt x="3245695" y="18323"/>
                  </a:lnTo>
                  <a:lnTo>
                    <a:pt x="3201926" y="4737"/>
                  </a:lnTo>
                  <a:lnTo>
                    <a:pt x="3154934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169030" y="2334768"/>
              <a:ext cx="3388360" cy="3148330"/>
            </a:xfrm>
            <a:custGeom>
              <a:avLst/>
              <a:gdLst/>
              <a:ahLst/>
              <a:cxnLst/>
              <a:rect l="l" t="t" r="r" b="b"/>
              <a:pathLst>
                <a:path w="3388359" h="3148329">
                  <a:moveTo>
                    <a:pt x="233171" y="0"/>
                  </a:moveTo>
                  <a:lnTo>
                    <a:pt x="186179" y="4737"/>
                  </a:lnTo>
                  <a:lnTo>
                    <a:pt x="142410" y="18323"/>
                  </a:lnTo>
                  <a:lnTo>
                    <a:pt x="102803" y="39821"/>
                  </a:lnTo>
                  <a:lnTo>
                    <a:pt x="68294" y="68294"/>
                  </a:lnTo>
                  <a:lnTo>
                    <a:pt x="39821" y="102803"/>
                  </a:lnTo>
                  <a:lnTo>
                    <a:pt x="18323" y="142410"/>
                  </a:lnTo>
                  <a:lnTo>
                    <a:pt x="4737" y="186179"/>
                  </a:lnTo>
                  <a:lnTo>
                    <a:pt x="0" y="233172"/>
                  </a:lnTo>
                  <a:lnTo>
                    <a:pt x="0" y="2914650"/>
                  </a:lnTo>
                  <a:lnTo>
                    <a:pt x="4737" y="2961642"/>
                  </a:lnTo>
                  <a:lnTo>
                    <a:pt x="18323" y="3005411"/>
                  </a:lnTo>
                  <a:lnTo>
                    <a:pt x="39821" y="3045018"/>
                  </a:lnTo>
                  <a:lnTo>
                    <a:pt x="68294" y="3079527"/>
                  </a:lnTo>
                  <a:lnTo>
                    <a:pt x="102803" y="3108000"/>
                  </a:lnTo>
                  <a:lnTo>
                    <a:pt x="142410" y="3129498"/>
                  </a:lnTo>
                  <a:lnTo>
                    <a:pt x="186179" y="3143084"/>
                  </a:lnTo>
                  <a:lnTo>
                    <a:pt x="233171" y="3147822"/>
                  </a:lnTo>
                  <a:lnTo>
                    <a:pt x="3154934" y="3147822"/>
                  </a:lnTo>
                  <a:lnTo>
                    <a:pt x="3201926" y="3143084"/>
                  </a:lnTo>
                  <a:lnTo>
                    <a:pt x="3245695" y="3129498"/>
                  </a:lnTo>
                  <a:lnTo>
                    <a:pt x="3285302" y="3108000"/>
                  </a:lnTo>
                  <a:lnTo>
                    <a:pt x="3319811" y="3079527"/>
                  </a:lnTo>
                  <a:lnTo>
                    <a:pt x="3348284" y="3045018"/>
                  </a:lnTo>
                  <a:lnTo>
                    <a:pt x="3369782" y="3005411"/>
                  </a:lnTo>
                  <a:lnTo>
                    <a:pt x="3383368" y="2961642"/>
                  </a:lnTo>
                  <a:lnTo>
                    <a:pt x="3388105" y="2914650"/>
                  </a:lnTo>
                  <a:lnTo>
                    <a:pt x="3388105" y="233172"/>
                  </a:lnTo>
                  <a:lnTo>
                    <a:pt x="3383368" y="186179"/>
                  </a:lnTo>
                  <a:lnTo>
                    <a:pt x="3369782" y="142410"/>
                  </a:lnTo>
                  <a:lnTo>
                    <a:pt x="3348284" y="102803"/>
                  </a:lnTo>
                  <a:lnTo>
                    <a:pt x="3319811" y="68294"/>
                  </a:lnTo>
                  <a:lnTo>
                    <a:pt x="3285302" y="39821"/>
                  </a:lnTo>
                  <a:lnTo>
                    <a:pt x="3245695" y="18323"/>
                  </a:lnTo>
                  <a:lnTo>
                    <a:pt x="3201926" y="4737"/>
                  </a:lnTo>
                  <a:lnTo>
                    <a:pt x="3154934" y="0"/>
                  </a:lnTo>
                  <a:lnTo>
                    <a:pt x="233171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3279775" y="2349982"/>
            <a:ext cx="3136265" cy="3020060"/>
          </a:xfrm>
          <a:prstGeom prst="rect">
            <a:avLst/>
          </a:prstGeom>
        </p:spPr>
        <p:txBody>
          <a:bodyPr vert="horz" wrap="square" lIns="0" tIns="666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25"/>
              </a:spcBef>
            </a:pPr>
            <a:r>
              <a:rPr sz="1400" b="1" spc="-5" dirty="0">
                <a:solidFill>
                  <a:srgbClr val="FFFFFF"/>
                </a:solidFill>
                <a:latin typeface="Calibri"/>
                <a:cs typeface="Calibri"/>
              </a:rPr>
              <a:t>Glossary:</a:t>
            </a:r>
            <a:endParaRPr sz="1400">
              <a:latin typeface="Calibri"/>
              <a:cs typeface="Calibri"/>
            </a:endParaRPr>
          </a:p>
          <a:p>
            <a:pPr marL="154305" marR="163195" indent="-142240" algn="just">
              <a:lnSpc>
                <a:spcPct val="120900"/>
              </a:lnSpc>
              <a:spcBef>
                <a:spcPts val="60"/>
              </a:spcBef>
              <a:buSzPct val="90909"/>
              <a:buFont typeface="Symbol"/>
              <a:buChar char=""/>
              <a:tabLst>
                <a:tab pos="154940" algn="l"/>
              </a:tabLst>
            </a:pPr>
            <a:r>
              <a:rPr sz="1100" b="1" spc="-5" dirty="0">
                <a:solidFill>
                  <a:srgbClr val="FFFFFF"/>
                </a:solidFill>
                <a:latin typeface="Calibri"/>
                <a:cs typeface="Calibri"/>
              </a:rPr>
              <a:t>Mod </a:t>
            </a: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Roc-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This looks like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bandage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and starts 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off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dry.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start modelling with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it, you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dip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it in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water </a:t>
            </a:r>
            <a:r>
              <a:rPr sz="1100" spc="-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becomes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hard</a:t>
            </a:r>
            <a:r>
              <a:rPr sz="11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when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dry.</a:t>
            </a:r>
            <a:endParaRPr sz="1100">
              <a:latin typeface="Calibri"/>
              <a:cs typeface="Calibri"/>
            </a:endParaRPr>
          </a:p>
          <a:p>
            <a:pPr marL="154305" indent="-142240">
              <a:lnSpc>
                <a:spcPct val="100000"/>
              </a:lnSpc>
              <a:spcBef>
                <a:spcPts val="875"/>
              </a:spcBef>
              <a:buSzPct val="90909"/>
              <a:buFont typeface="Symbol"/>
              <a:buChar char=""/>
              <a:tabLst>
                <a:tab pos="154940" algn="l"/>
              </a:tabLst>
            </a:pPr>
            <a:r>
              <a:rPr sz="1100" b="1" spc="-5" dirty="0">
                <a:solidFill>
                  <a:srgbClr val="FFFFFF"/>
                </a:solidFill>
                <a:latin typeface="Calibri"/>
                <a:cs typeface="Calibri"/>
              </a:rPr>
              <a:t>Papier-mâché-</a:t>
            </a: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mixture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paper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 glue,</a:t>
            </a:r>
            <a:endParaRPr sz="1100">
              <a:latin typeface="Calibri"/>
              <a:cs typeface="Calibri"/>
            </a:endParaRPr>
          </a:p>
          <a:p>
            <a:pPr marL="154305">
              <a:lnSpc>
                <a:spcPct val="100000"/>
              </a:lnSpc>
              <a:spcBef>
                <a:spcPts val="275"/>
              </a:spcBef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that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becomes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hard</a:t>
            </a:r>
            <a:r>
              <a:rPr sz="11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when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dry.</a:t>
            </a:r>
            <a:endParaRPr sz="1100">
              <a:latin typeface="Calibri"/>
              <a:cs typeface="Calibri"/>
            </a:endParaRPr>
          </a:p>
          <a:p>
            <a:pPr marL="154305" marR="45085" indent="-142240">
              <a:lnSpc>
                <a:spcPct val="120900"/>
              </a:lnSpc>
              <a:spcBef>
                <a:spcPts val="615"/>
              </a:spcBef>
              <a:buSzPct val="90909"/>
              <a:buFont typeface="Symbol"/>
              <a:buChar char=""/>
              <a:tabLst>
                <a:tab pos="154940" algn="l"/>
              </a:tabLst>
            </a:pPr>
            <a:r>
              <a:rPr sz="1100" b="1" spc="-5" dirty="0">
                <a:solidFill>
                  <a:srgbClr val="FFFFFF"/>
                </a:solidFill>
                <a:latin typeface="Calibri"/>
                <a:cs typeface="Calibri"/>
              </a:rPr>
              <a:t>Sculpture-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is a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3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dimensional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piece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art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work, </a:t>
            </a:r>
            <a:r>
              <a:rPr sz="1100" spc="-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that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make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by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shaping,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carving,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building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endParaRPr sz="1100">
              <a:latin typeface="Calibri"/>
              <a:cs typeface="Calibri"/>
            </a:endParaRPr>
          </a:p>
          <a:p>
            <a:pPr marL="154305">
              <a:lnSpc>
                <a:spcPct val="100000"/>
              </a:lnSpc>
              <a:spcBef>
                <a:spcPts val="275"/>
              </a:spcBef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moulding.</a:t>
            </a:r>
            <a:endParaRPr sz="1100">
              <a:latin typeface="Calibri"/>
              <a:cs typeface="Calibri"/>
            </a:endParaRPr>
          </a:p>
          <a:p>
            <a:pPr marL="154305" marR="5080" indent="-142240">
              <a:lnSpc>
                <a:spcPct val="120900"/>
              </a:lnSpc>
              <a:spcBef>
                <a:spcPts val="600"/>
              </a:spcBef>
              <a:buSzPct val="90909"/>
              <a:buFont typeface="Symbol"/>
              <a:buChar char=""/>
              <a:tabLst>
                <a:tab pos="154940" algn="l"/>
              </a:tabLst>
            </a:pPr>
            <a:r>
              <a:rPr sz="1100" b="1" spc="-5" dirty="0">
                <a:solidFill>
                  <a:srgbClr val="FFFFFF"/>
                </a:solidFill>
                <a:latin typeface="Calibri"/>
                <a:cs typeface="Calibri"/>
              </a:rPr>
              <a:t>Figurative sculpture-</a:t>
            </a:r>
            <a:r>
              <a:rPr sz="1100" b="1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sculpture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that 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made </a:t>
            </a:r>
            <a:r>
              <a:rPr sz="1100" spc="-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look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like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person who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meant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be.</a:t>
            </a:r>
            <a:endParaRPr sz="1100">
              <a:latin typeface="Calibri"/>
              <a:cs typeface="Calibri"/>
            </a:endParaRPr>
          </a:p>
          <a:p>
            <a:pPr marL="154305" indent="-142240">
              <a:lnSpc>
                <a:spcPct val="100000"/>
              </a:lnSpc>
              <a:spcBef>
                <a:spcPts val="875"/>
              </a:spcBef>
              <a:buSzPct val="90909"/>
              <a:buFont typeface="Symbol"/>
              <a:buChar char=""/>
              <a:tabLst>
                <a:tab pos="154940" algn="l"/>
              </a:tabLst>
            </a:pPr>
            <a:r>
              <a:rPr sz="1100" b="1" spc="-5" dirty="0">
                <a:solidFill>
                  <a:srgbClr val="FFFFFF"/>
                </a:solidFill>
                <a:latin typeface="Calibri"/>
                <a:cs typeface="Calibri"/>
              </a:rPr>
              <a:t>Proportion-</a:t>
            </a: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Making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 sure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sizes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accurate so</a:t>
            </a:r>
            <a:endParaRPr sz="1100">
              <a:latin typeface="Calibri"/>
              <a:cs typeface="Calibri"/>
            </a:endParaRPr>
          </a:p>
          <a:p>
            <a:pPr marL="154305">
              <a:lnSpc>
                <a:spcPct val="100000"/>
              </a:lnSpc>
              <a:spcBef>
                <a:spcPts val="125"/>
              </a:spcBef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that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1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figure looks realistic.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75031" y="5087747"/>
            <a:ext cx="2895600" cy="2226310"/>
            <a:chOff x="175031" y="5087747"/>
            <a:chExt cx="2895600" cy="2226310"/>
          </a:xfrm>
        </p:grpSpPr>
        <p:sp>
          <p:nvSpPr>
            <p:cNvPr id="8" name="object 8"/>
            <p:cNvSpPr/>
            <p:nvPr/>
          </p:nvSpPr>
          <p:spPr>
            <a:xfrm>
              <a:off x="194081" y="5106797"/>
              <a:ext cx="2857500" cy="2188210"/>
            </a:xfrm>
            <a:custGeom>
              <a:avLst/>
              <a:gdLst/>
              <a:ahLst/>
              <a:cxnLst/>
              <a:rect l="l" t="t" r="r" b="b"/>
              <a:pathLst>
                <a:path w="2857500" h="2188209">
                  <a:moveTo>
                    <a:pt x="2695168" y="0"/>
                  </a:moveTo>
                  <a:lnTo>
                    <a:pt x="162077" y="0"/>
                  </a:lnTo>
                  <a:lnTo>
                    <a:pt x="118978" y="5786"/>
                  </a:lnTo>
                  <a:lnTo>
                    <a:pt x="80258" y="22116"/>
                  </a:lnTo>
                  <a:lnTo>
                    <a:pt x="47458" y="47450"/>
                  </a:lnTo>
                  <a:lnTo>
                    <a:pt x="22120" y="80245"/>
                  </a:lnTo>
                  <a:lnTo>
                    <a:pt x="5787" y="118959"/>
                  </a:lnTo>
                  <a:lnTo>
                    <a:pt x="0" y="162052"/>
                  </a:lnTo>
                  <a:lnTo>
                    <a:pt x="0" y="2026119"/>
                  </a:lnTo>
                  <a:lnTo>
                    <a:pt x="5787" y="2069223"/>
                  </a:lnTo>
                  <a:lnTo>
                    <a:pt x="22120" y="2107947"/>
                  </a:lnTo>
                  <a:lnTo>
                    <a:pt x="47458" y="2140750"/>
                  </a:lnTo>
                  <a:lnTo>
                    <a:pt x="80258" y="2166088"/>
                  </a:lnTo>
                  <a:lnTo>
                    <a:pt x="118978" y="2182422"/>
                  </a:lnTo>
                  <a:lnTo>
                    <a:pt x="162077" y="2188210"/>
                  </a:lnTo>
                  <a:lnTo>
                    <a:pt x="2695168" y="2188210"/>
                  </a:lnTo>
                  <a:lnTo>
                    <a:pt x="2738260" y="2182422"/>
                  </a:lnTo>
                  <a:lnTo>
                    <a:pt x="2776975" y="2166088"/>
                  </a:lnTo>
                  <a:lnTo>
                    <a:pt x="2809770" y="2140750"/>
                  </a:lnTo>
                  <a:lnTo>
                    <a:pt x="2835103" y="2107947"/>
                  </a:lnTo>
                  <a:lnTo>
                    <a:pt x="2851434" y="2069223"/>
                  </a:lnTo>
                  <a:lnTo>
                    <a:pt x="2857220" y="2026119"/>
                  </a:lnTo>
                  <a:lnTo>
                    <a:pt x="2857220" y="162052"/>
                  </a:lnTo>
                  <a:lnTo>
                    <a:pt x="2851434" y="118959"/>
                  </a:lnTo>
                  <a:lnTo>
                    <a:pt x="2835103" y="80245"/>
                  </a:lnTo>
                  <a:lnTo>
                    <a:pt x="2809770" y="47450"/>
                  </a:lnTo>
                  <a:lnTo>
                    <a:pt x="2776975" y="22116"/>
                  </a:lnTo>
                  <a:lnTo>
                    <a:pt x="2738260" y="5786"/>
                  </a:lnTo>
                  <a:lnTo>
                    <a:pt x="2695168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94081" y="5106797"/>
              <a:ext cx="2857500" cy="2188210"/>
            </a:xfrm>
            <a:custGeom>
              <a:avLst/>
              <a:gdLst/>
              <a:ahLst/>
              <a:cxnLst/>
              <a:rect l="l" t="t" r="r" b="b"/>
              <a:pathLst>
                <a:path w="2857500" h="2188209">
                  <a:moveTo>
                    <a:pt x="162077" y="0"/>
                  </a:moveTo>
                  <a:lnTo>
                    <a:pt x="118978" y="5786"/>
                  </a:lnTo>
                  <a:lnTo>
                    <a:pt x="80258" y="22116"/>
                  </a:lnTo>
                  <a:lnTo>
                    <a:pt x="47458" y="47450"/>
                  </a:lnTo>
                  <a:lnTo>
                    <a:pt x="22120" y="80245"/>
                  </a:lnTo>
                  <a:lnTo>
                    <a:pt x="5787" y="118959"/>
                  </a:lnTo>
                  <a:lnTo>
                    <a:pt x="0" y="162052"/>
                  </a:lnTo>
                  <a:lnTo>
                    <a:pt x="0" y="2026119"/>
                  </a:lnTo>
                  <a:lnTo>
                    <a:pt x="5787" y="2069223"/>
                  </a:lnTo>
                  <a:lnTo>
                    <a:pt x="22120" y="2107947"/>
                  </a:lnTo>
                  <a:lnTo>
                    <a:pt x="47458" y="2140750"/>
                  </a:lnTo>
                  <a:lnTo>
                    <a:pt x="80258" y="2166088"/>
                  </a:lnTo>
                  <a:lnTo>
                    <a:pt x="118978" y="2182422"/>
                  </a:lnTo>
                  <a:lnTo>
                    <a:pt x="162077" y="2188210"/>
                  </a:lnTo>
                  <a:lnTo>
                    <a:pt x="2695168" y="2188210"/>
                  </a:lnTo>
                  <a:lnTo>
                    <a:pt x="2738260" y="2182422"/>
                  </a:lnTo>
                  <a:lnTo>
                    <a:pt x="2776975" y="2166088"/>
                  </a:lnTo>
                  <a:lnTo>
                    <a:pt x="2809770" y="2140750"/>
                  </a:lnTo>
                  <a:lnTo>
                    <a:pt x="2835103" y="2107947"/>
                  </a:lnTo>
                  <a:lnTo>
                    <a:pt x="2851434" y="2069223"/>
                  </a:lnTo>
                  <a:lnTo>
                    <a:pt x="2857220" y="2026119"/>
                  </a:lnTo>
                  <a:lnTo>
                    <a:pt x="2857220" y="162052"/>
                  </a:lnTo>
                  <a:lnTo>
                    <a:pt x="2851434" y="118959"/>
                  </a:lnTo>
                  <a:lnTo>
                    <a:pt x="2835103" y="80245"/>
                  </a:lnTo>
                  <a:lnTo>
                    <a:pt x="2809770" y="47450"/>
                  </a:lnTo>
                  <a:lnTo>
                    <a:pt x="2776975" y="22116"/>
                  </a:lnTo>
                  <a:lnTo>
                    <a:pt x="2738260" y="5786"/>
                  </a:lnTo>
                  <a:lnTo>
                    <a:pt x="2695168" y="0"/>
                  </a:lnTo>
                  <a:lnTo>
                    <a:pt x="162077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282956" y="5156454"/>
            <a:ext cx="2531110" cy="20351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Sticky</a:t>
            </a:r>
            <a:r>
              <a:rPr sz="1400" b="1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Calibri"/>
                <a:cs typeface="Calibri"/>
              </a:rPr>
              <a:t>Knowledge:</a:t>
            </a:r>
            <a:endParaRPr sz="1400">
              <a:latin typeface="Calibri"/>
              <a:cs typeface="Calibri"/>
            </a:endParaRPr>
          </a:p>
          <a:p>
            <a:pPr marL="154305" indent="-142240">
              <a:lnSpc>
                <a:spcPct val="100000"/>
              </a:lnSpc>
              <a:spcBef>
                <a:spcPts val="40"/>
              </a:spcBef>
              <a:buSzPct val="90909"/>
              <a:buFont typeface="Symbol"/>
              <a:buChar char=""/>
              <a:tabLst>
                <a:tab pos="154940" algn="l"/>
              </a:tabLst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Know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how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combine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different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materials</a:t>
            </a:r>
            <a:endParaRPr sz="1100">
              <a:latin typeface="Calibri"/>
              <a:cs typeface="Calibri"/>
            </a:endParaRPr>
          </a:p>
          <a:p>
            <a:pPr marL="154305">
              <a:lnSpc>
                <a:spcPct val="100000"/>
              </a:lnSpc>
              <a:spcBef>
                <a:spcPts val="275"/>
              </a:spcBef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create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sculpture.</a:t>
            </a:r>
            <a:endParaRPr sz="1100">
              <a:latin typeface="Calibri"/>
              <a:cs typeface="Calibri"/>
            </a:endParaRPr>
          </a:p>
          <a:p>
            <a:pPr marL="154305" marR="441325" indent="-142240">
              <a:lnSpc>
                <a:spcPct val="120900"/>
              </a:lnSpc>
              <a:buSzPct val="90909"/>
              <a:buFont typeface="Symbol"/>
              <a:buChar char=""/>
              <a:tabLst>
                <a:tab pos="154940" algn="l"/>
              </a:tabLst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Know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be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able</a:t>
            </a:r>
            <a:r>
              <a:rPr sz="11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explain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Andy </a:t>
            </a:r>
            <a:r>
              <a:rPr sz="1100" spc="-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Gormley’s style.</a:t>
            </a:r>
            <a:endParaRPr sz="1100">
              <a:latin typeface="Calibri"/>
              <a:cs typeface="Calibri"/>
            </a:endParaRPr>
          </a:p>
          <a:p>
            <a:pPr marL="154305" marR="198755" indent="-142240">
              <a:lnSpc>
                <a:spcPts val="1610"/>
              </a:lnSpc>
              <a:spcBef>
                <a:spcPts val="85"/>
              </a:spcBef>
              <a:buSzPct val="90909"/>
              <a:buFont typeface="Symbol"/>
              <a:buChar char=""/>
              <a:tabLst>
                <a:tab pos="154940" algn="l"/>
              </a:tabLst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Know and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describe sculptural forms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in </a:t>
            </a:r>
            <a:r>
              <a:rPr sz="1100" spc="-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landscapes.</a:t>
            </a:r>
            <a:endParaRPr sz="1100">
              <a:latin typeface="Calibri"/>
              <a:cs typeface="Calibri"/>
            </a:endParaRPr>
          </a:p>
          <a:p>
            <a:pPr marL="154305" indent="-142240">
              <a:lnSpc>
                <a:spcPct val="100000"/>
              </a:lnSpc>
              <a:spcBef>
                <a:spcPts val="175"/>
              </a:spcBef>
              <a:buSzPct val="90909"/>
              <a:buFont typeface="Symbol"/>
              <a:buChar char=""/>
              <a:tabLst>
                <a:tab pos="154940" algn="l"/>
              </a:tabLst>
            </a:pP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Explain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how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art has</a:t>
            </a:r>
            <a:r>
              <a:rPr sz="11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changed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over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 time.</a:t>
            </a:r>
            <a:endParaRPr sz="1100">
              <a:latin typeface="Calibri"/>
              <a:cs typeface="Calibri"/>
            </a:endParaRPr>
          </a:p>
          <a:p>
            <a:pPr marL="154305" marR="26670" indent="-142240">
              <a:lnSpc>
                <a:spcPct val="120900"/>
              </a:lnSpc>
              <a:buSzPct val="90909"/>
              <a:buFont typeface="Symbol"/>
              <a:buChar char=""/>
              <a:tabLst>
                <a:tab pos="154940" algn="l"/>
              </a:tabLst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Know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how to plan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and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design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an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abstract </a:t>
            </a:r>
            <a:r>
              <a:rPr sz="1100" spc="-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sculpture.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22891" y="1145286"/>
            <a:ext cx="9995535" cy="1133475"/>
            <a:chOff x="122891" y="1145286"/>
            <a:chExt cx="9995535" cy="1133475"/>
          </a:xfrm>
        </p:grpSpPr>
        <p:sp>
          <p:nvSpPr>
            <p:cNvPr id="12" name="object 12"/>
            <p:cNvSpPr/>
            <p:nvPr/>
          </p:nvSpPr>
          <p:spPr>
            <a:xfrm>
              <a:off x="122891" y="2107311"/>
              <a:ext cx="9995535" cy="171450"/>
            </a:xfrm>
            <a:custGeom>
              <a:avLst/>
              <a:gdLst/>
              <a:ahLst/>
              <a:cxnLst/>
              <a:rect l="l" t="t" r="r" b="b"/>
              <a:pathLst>
                <a:path w="9995535" h="171450">
                  <a:moveTo>
                    <a:pt x="9938007" y="57023"/>
                  </a:moveTo>
                  <a:lnTo>
                    <a:pt x="9852069" y="57023"/>
                  </a:lnTo>
                  <a:lnTo>
                    <a:pt x="9852196" y="114173"/>
                  </a:lnTo>
                  <a:lnTo>
                    <a:pt x="9823621" y="114238"/>
                  </a:lnTo>
                  <a:lnTo>
                    <a:pt x="9823748" y="171450"/>
                  </a:lnTo>
                  <a:lnTo>
                    <a:pt x="9994944" y="85343"/>
                  </a:lnTo>
                  <a:lnTo>
                    <a:pt x="9938007" y="57023"/>
                  </a:lnTo>
                  <a:close/>
                </a:path>
                <a:path w="9995535" h="171450">
                  <a:moveTo>
                    <a:pt x="9823494" y="57088"/>
                  </a:moveTo>
                  <a:lnTo>
                    <a:pt x="0" y="79755"/>
                  </a:lnTo>
                  <a:lnTo>
                    <a:pt x="130" y="136905"/>
                  </a:lnTo>
                  <a:lnTo>
                    <a:pt x="9823621" y="114238"/>
                  </a:lnTo>
                  <a:lnTo>
                    <a:pt x="9823494" y="57088"/>
                  </a:lnTo>
                  <a:close/>
                </a:path>
                <a:path w="9995535" h="171450">
                  <a:moveTo>
                    <a:pt x="9852069" y="57023"/>
                  </a:moveTo>
                  <a:lnTo>
                    <a:pt x="9823494" y="57088"/>
                  </a:lnTo>
                  <a:lnTo>
                    <a:pt x="9823621" y="114238"/>
                  </a:lnTo>
                  <a:lnTo>
                    <a:pt x="9852196" y="114173"/>
                  </a:lnTo>
                  <a:lnTo>
                    <a:pt x="9852069" y="57023"/>
                  </a:lnTo>
                  <a:close/>
                </a:path>
                <a:path w="9995535" h="171450">
                  <a:moveTo>
                    <a:pt x="9823367" y="0"/>
                  </a:moveTo>
                  <a:lnTo>
                    <a:pt x="9823494" y="57088"/>
                  </a:lnTo>
                  <a:lnTo>
                    <a:pt x="9938007" y="57023"/>
                  </a:lnTo>
                  <a:lnTo>
                    <a:pt x="9823367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70369" y="1344041"/>
              <a:ext cx="1079944" cy="719963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670369" y="1344041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5" h="720089">
                  <a:moveTo>
                    <a:pt x="119989" y="0"/>
                  </a:moveTo>
                  <a:lnTo>
                    <a:pt x="73289" y="9429"/>
                  </a:lnTo>
                  <a:lnTo>
                    <a:pt x="35148" y="35147"/>
                  </a:lnTo>
                  <a:lnTo>
                    <a:pt x="9431" y="73294"/>
                  </a:lnTo>
                  <a:lnTo>
                    <a:pt x="0" y="120014"/>
                  </a:lnTo>
                  <a:lnTo>
                    <a:pt x="0" y="599948"/>
                  </a:lnTo>
                  <a:lnTo>
                    <a:pt x="9431" y="646668"/>
                  </a:lnTo>
                  <a:lnTo>
                    <a:pt x="35148" y="684815"/>
                  </a:lnTo>
                  <a:lnTo>
                    <a:pt x="73289" y="710533"/>
                  </a:lnTo>
                  <a:lnTo>
                    <a:pt x="119989" y="719963"/>
                  </a:lnTo>
                  <a:lnTo>
                    <a:pt x="960056" y="719963"/>
                  </a:lnTo>
                  <a:lnTo>
                    <a:pt x="1006703" y="710533"/>
                  </a:lnTo>
                  <a:lnTo>
                    <a:pt x="1044813" y="684815"/>
                  </a:lnTo>
                  <a:lnTo>
                    <a:pt x="1070516" y="646668"/>
                  </a:lnTo>
                  <a:lnTo>
                    <a:pt x="1079944" y="599948"/>
                  </a:lnTo>
                  <a:lnTo>
                    <a:pt x="1079944" y="120014"/>
                  </a:lnTo>
                  <a:lnTo>
                    <a:pt x="1070516" y="73294"/>
                  </a:lnTo>
                  <a:lnTo>
                    <a:pt x="1044813" y="35147"/>
                  </a:lnTo>
                  <a:lnTo>
                    <a:pt x="1006703" y="9429"/>
                  </a:lnTo>
                  <a:lnTo>
                    <a:pt x="960056" y="0"/>
                  </a:lnTo>
                  <a:lnTo>
                    <a:pt x="119989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41545" y="1172083"/>
              <a:ext cx="778255" cy="854709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4241545" y="1172083"/>
              <a:ext cx="778510" cy="854710"/>
            </a:xfrm>
            <a:custGeom>
              <a:avLst/>
              <a:gdLst/>
              <a:ahLst/>
              <a:cxnLst/>
              <a:rect l="l" t="t" r="r" b="b"/>
              <a:pathLst>
                <a:path w="778510" h="854710">
                  <a:moveTo>
                    <a:pt x="129666" y="0"/>
                  </a:moveTo>
                  <a:lnTo>
                    <a:pt x="79188" y="10187"/>
                  </a:lnTo>
                  <a:lnTo>
                    <a:pt x="37972" y="37973"/>
                  </a:lnTo>
                  <a:lnTo>
                    <a:pt x="10187" y="79188"/>
                  </a:lnTo>
                  <a:lnTo>
                    <a:pt x="0" y="129666"/>
                  </a:lnTo>
                  <a:lnTo>
                    <a:pt x="0" y="724915"/>
                  </a:lnTo>
                  <a:lnTo>
                    <a:pt x="10187" y="775414"/>
                  </a:lnTo>
                  <a:lnTo>
                    <a:pt x="37973" y="816673"/>
                  </a:lnTo>
                  <a:lnTo>
                    <a:pt x="79188" y="844502"/>
                  </a:lnTo>
                  <a:lnTo>
                    <a:pt x="129666" y="854709"/>
                  </a:lnTo>
                  <a:lnTo>
                    <a:pt x="648588" y="854709"/>
                  </a:lnTo>
                  <a:lnTo>
                    <a:pt x="699067" y="844502"/>
                  </a:lnTo>
                  <a:lnTo>
                    <a:pt x="740283" y="816673"/>
                  </a:lnTo>
                  <a:lnTo>
                    <a:pt x="768068" y="775414"/>
                  </a:lnTo>
                  <a:lnTo>
                    <a:pt x="778255" y="724915"/>
                  </a:lnTo>
                  <a:lnTo>
                    <a:pt x="778255" y="129666"/>
                  </a:lnTo>
                  <a:lnTo>
                    <a:pt x="768068" y="79188"/>
                  </a:lnTo>
                  <a:lnTo>
                    <a:pt x="740282" y="37972"/>
                  </a:lnTo>
                  <a:lnTo>
                    <a:pt x="699067" y="10187"/>
                  </a:lnTo>
                  <a:lnTo>
                    <a:pt x="648588" y="0"/>
                  </a:lnTo>
                  <a:lnTo>
                    <a:pt x="129666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64173" y="1298575"/>
              <a:ext cx="1079995" cy="719963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6464173" y="1298575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4" h="720089">
                  <a:moveTo>
                    <a:pt x="120015" y="0"/>
                  </a:moveTo>
                  <a:lnTo>
                    <a:pt x="73348" y="9429"/>
                  </a:lnTo>
                  <a:lnTo>
                    <a:pt x="35194" y="35147"/>
                  </a:lnTo>
                  <a:lnTo>
                    <a:pt x="9447" y="73294"/>
                  </a:lnTo>
                  <a:lnTo>
                    <a:pt x="0" y="120014"/>
                  </a:lnTo>
                  <a:lnTo>
                    <a:pt x="0" y="599948"/>
                  </a:lnTo>
                  <a:lnTo>
                    <a:pt x="9447" y="646668"/>
                  </a:lnTo>
                  <a:lnTo>
                    <a:pt x="35194" y="684815"/>
                  </a:lnTo>
                  <a:lnTo>
                    <a:pt x="73348" y="710533"/>
                  </a:lnTo>
                  <a:lnTo>
                    <a:pt x="120015" y="719963"/>
                  </a:lnTo>
                  <a:lnTo>
                    <a:pt x="960120" y="719963"/>
                  </a:lnTo>
                  <a:lnTo>
                    <a:pt x="1006766" y="710533"/>
                  </a:lnTo>
                  <a:lnTo>
                    <a:pt x="1044876" y="684815"/>
                  </a:lnTo>
                  <a:lnTo>
                    <a:pt x="1070580" y="646668"/>
                  </a:lnTo>
                  <a:lnTo>
                    <a:pt x="1080007" y="599948"/>
                  </a:lnTo>
                  <a:lnTo>
                    <a:pt x="1080007" y="120014"/>
                  </a:lnTo>
                  <a:lnTo>
                    <a:pt x="1070580" y="73294"/>
                  </a:lnTo>
                  <a:lnTo>
                    <a:pt x="1044876" y="35147"/>
                  </a:lnTo>
                  <a:lnTo>
                    <a:pt x="1006766" y="9429"/>
                  </a:lnTo>
                  <a:lnTo>
                    <a:pt x="960120" y="0"/>
                  </a:lnTo>
                  <a:lnTo>
                    <a:pt x="120015" y="0"/>
                  </a:lnTo>
                  <a:close/>
                </a:path>
              </a:pathLst>
            </a:custGeom>
            <a:ln w="38099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703184" y="1306830"/>
              <a:ext cx="1079995" cy="719963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7703184" y="1306830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4" h="720089">
                  <a:moveTo>
                    <a:pt x="120015" y="0"/>
                  </a:moveTo>
                  <a:lnTo>
                    <a:pt x="73294" y="9427"/>
                  </a:lnTo>
                  <a:lnTo>
                    <a:pt x="35147" y="35131"/>
                  </a:lnTo>
                  <a:lnTo>
                    <a:pt x="9429" y="73241"/>
                  </a:lnTo>
                  <a:lnTo>
                    <a:pt x="0" y="119887"/>
                  </a:lnTo>
                  <a:lnTo>
                    <a:pt x="0" y="599948"/>
                  </a:lnTo>
                  <a:lnTo>
                    <a:pt x="9429" y="646668"/>
                  </a:lnTo>
                  <a:lnTo>
                    <a:pt x="35147" y="684815"/>
                  </a:lnTo>
                  <a:lnTo>
                    <a:pt x="73294" y="710533"/>
                  </a:lnTo>
                  <a:lnTo>
                    <a:pt x="120015" y="719963"/>
                  </a:lnTo>
                  <a:lnTo>
                    <a:pt x="959993" y="719963"/>
                  </a:lnTo>
                  <a:lnTo>
                    <a:pt x="1006713" y="710533"/>
                  </a:lnTo>
                  <a:lnTo>
                    <a:pt x="1044860" y="684815"/>
                  </a:lnTo>
                  <a:lnTo>
                    <a:pt x="1070578" y="646668"/>
                  </a:lnTo>
                  <a:lnTo>
                    <a:pt x="1080008" y="599948"/>
                  </a:lnTo>
                  <a:lnTo>
                    <a:pt x="1080008" y="119887"/>
                  </a:lnTo>
                  <a:lnTo>
                    <a:pt x="1070578" y="73241"/>
                  </a:lnTo>
                  <a:lnTo>
                    <a:pt x="1044860" y="35131"/>
                  </a:lnTo>
                  <a:lnTo>
                    <a:pt x="1006713" y="9427"/>
                  </a:lnTo>
                  <a:lnTo>
                    <a:pt x="959993" y="0"/>
                  </a:lnTo>
                  <a:lnTo>
                    <a:pt x="120015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271011" y="1164348"/>
              <a:ext cx="749173" cy="847839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3271011" y="1164336"/>
              <a:ext cx="749300" cy="848360"/>
            </a:xfrm>
            <a:custGeom>
              <a:avLst/>
              <a:gdLst/>
              <a:ahLst/>
              <a:cxnLst/>
              <a:rect l="l" t="t" r="r" b="b"/>
              <a:pathLst>
                <a:path w="749300" h="848360">
                  <a:moveTo>
                    <a:pt x="124840" y="0"/>
                  </a:moveTo>
                  <a:lnTo>
                    <a:pt x="76241" y="9808"/>
                  </a:lnTo>
                  <a:lnTo>
                    <a:pt x="36560" y="36560"/>
                  </a:lnTo>
                  <a:lnTo>
                    <a:pt x="9808" y="76241"/>
                  </a:lnTo>
                  <a:lnTo>
                    <a:pt x="0" y="124840"/>
                  </a:lnTo>
                  <a:lnTo>
                    <a:pt x="0" y="723011"/>
                  </a:lnTo>
                  <a:lnTo>
                    <a:pt x="9808" y="771610"/>
                  </a:lnTo>
                  <a:lnTo>
                    <a:pt x="36560" y="811291"/>
                  </a:lnTo>
                  <a:lnTo>
                    <a:pt x="76241" y="838043"/>
                  </a:lnTo>
                  <a:lnTo>
                    <a:pt x="124840" y="847851"/>
                  </a:lnTo>
                  <a:lnTo>
                    <a:pt x="624332" y="847851"/>
                  </a:lnTo>
                  <a:lnTo>
                    <a:pt x="672931" y="838043"/>
                  </a:lnTo>
                  <a:lnTo>
                    <a:pt x="712612" y="811291"/>
                  </a:lnTo>
                  <a:lnTo>
                    <a:pt x="739364" y="771610"/>
                  </a:lnTo>
                  <a:lnTo>
                    <a:pt x="749173" y="723011"/>
                  </a:lnTo>
                  <a:lnTo>
                    <a:pt x="749173" y="124840"/>
                  </a:lnTo>
                  <a:lnTo>
                    <a:pt x="739364" y="76241"/>
                  </a:lnTo>
                  <a:lnTo>
                    <a:pt x="712612" y="36560"/>
                  </a:lnTo>
                  <a:lnTo>
                    <a:pt x="672931" y="9808"/>
                  </a:lnTo>
                  <a:lnTo>
                    <a:pt x="624332" y="0"/>
                  </a:lnTo>
                  <a:lnTo>
                    <a:pt x="124840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68172" y="1986407"/>
              <a:ext cx="7176770" cy="220979"/>
            </a:xfrm>
            <a:custGeom>
              <a:avLst/>
              <a:gdLst/>
              <a:ahLst/>
              <a:cxnLst/>
              <a:rect l="l" t="t" r="r" b="b"/>
              <a:pathLst>
                <a:path w="7176770" h="220980">
                  <a:moveTo>
                    <a:pt x="0" y="219202"/>
                  </a:moveTo>
                  <a:lnTo>
                    <a:pt x="148653" y="45847"/>
                  </a:lnTo>
                </a:path>
                <a:path w="7176770" h="220980">
                  <a:moveTo>
                    <a:pt x="2600858" y="213995"/>
                  </a:moveTo>
                  <a:lnTo>
                    <a:pt x="2746781" y="0"/>
                  </a:lnTo>
                </a:path>
                <a:path w="7176770" h="220980">
                  <a:moveTo>
                    <a:pt x="4570755" y="220345"/>
                  </a:moveTo>
                  <a:lnTo>
                    <a:pt x="4726330" y="6350"/>
                  </a:lnTo>
                </a:path>
                <a:path w="7176770" h="220980">
                  <a:moveTo>
                    <a:pt x="1328445" y="220980"/>
                  </a:moveTo>
                  <a:lnTo>
                    <a:pt x="1450111" y="45847"/>
                  </a:lnTo>
                </a:path>
                <a:path w="7176770" h="220980">
                  <a:moveTo>
                    <a:pt x="3593109" y="215519"/>
                  </a:moveTo>
                  <a:lnTo>
                    <a:pt x="3729253" y="20955"/>
                  </a:lnTo>
                </a:path>
                <a:path w="7176770" h="220980">
                  <a:moveTo>
                    <a:pt x="7074179" y="199390"/>
                  </a:moveTo>
                  <a:lnTo>
                    <a:pt x="7176287" y="0"/>
                  </a:lnTo>
                </a:path>
                <a:path w="7176770" h="220980">
                  <a:moveTo>
                    <a:pt x="5801258" y="209169"/>
                  </a:moveTo>
                  <a:lnTo>
                    <a:pt x="5937402" y="0"/>
                  </a:lnTo>
                </a:path>
              </a:pathLst>
            </a:custGeom>
            <a:ln w="254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991616" y="1173226"/>
            <a:ext cx="50736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(30,000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B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C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)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5195442" y="1247394"/>
            <a:ext cx="1118235" cy="758190"/>
            <a:chOff x="5195442" y="1247394"/>
            <a:chExt cx="1118235" cy="758190"/>
          </a:xfrm>
        </p:grpSpPr>
        <p:pic>
          <p:nvPicPr>
            <p:cNvPr id="26" name="object 2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14492" y="1266444"/>
              <a:ext cx="1079995" cy="719963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5214492" y="1266444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5" h="720089">
                  <a:moveTo>
                    <a:pt x="120015" y="0"/>
                  </a:moveTo>
                  <a:lnTo>
                    <a:pt x="73294" y="9427"/>
                  </a:lnTo>
                  <a:lnTo>
                    <a:pt x="35147" y="35131"/>
                  </a:lnTo>
                  <a:lnTo>
                    <a:pt x="9429" y="73241"/>
                  </a:lnTo>
                  <a:lnTo>
                    <a:pt x="0" y="119887"/>
                  </a:lnTo>
                  <a:lnTo>
                    <a:pt x="0" y="599948"/>
                  </a:lnTo>
                  <a:lnTo>
                    <a:pt x="9429" y="646668"/>
                  </a:lnTo>
                  <a:lnTo>
                    <a:pt x="35147" y="684815"/>
                  </a:lnTo>
                  <a:lnTo>
                    <a:pt x="73294" y="710533"/>
                  </a:lnTo>
                  <a:lnTo>
                    <a:pt x="120015" y="719963"/>
                  </a:lnTo>
                  <a:lnTo>
                    <a:pt x="959993" y="719963"/>
                  </a:lnTo>
                  <a:lnTo>
                    <a:pt x="1006713" y="710533"/>
                  </a:lnTo>
                  <a:lnTo>
                    <a:pt x="1044860" y="684815"/>
                  </a:lnTo>
                  <a:lnTo>
                    <a:pt x="1070578" y="646668"/>
                  </a:lnTo>
                  <a:lnTo>
                    <a:pt x="1080008" y="599948"/>
                  </a:lnTo>
                  <a:lnTo>
                    <a:pt x="1080008" y="119887"/>
                  </a:lnTo>
                  <a:lnTo>
                    <a:pt x="1070578" y="73241"/>
                  </a:lnTo>
                  <a:lnTo>
                    <a:pt x="1044860" y="35131"/>
                  </a:lnTo>
                  <a:lnTo>
                    <a:pt x="1006713" y="9427"/>
                  </a:lnTo>
                  <a:lnTo>
                    <a:pt x="959993" y="0"/>
                  </a:lnTo>
                  <a:lnTo>
                    <a:pt x="120015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7844790" y="968095"/>
            <a:ext cx="813435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5244" marR="5080" indent="-4318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M.C. Escher (1953) </a:t>
            </a:r>
            <a:r>
              <a:rPr sz="800" b="1" spc="-17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Relativity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Lattice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608444" y="958951"/>
            <a:ext cx="826135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778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Carlo Carra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(1913) </a:t>
            </a:r>
            <a:r>
              <a:rPr sz="800" b="1" spc="-17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The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Red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Horseman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197479" y="827888"/>
            <a:ext cx="810260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 marR="5080" indent="-15748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Arcimboldo (1591) </a:t>
            </a:r>
            <a:r>
              <a:rPr sz="800" b="1" spc="-17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Vertumnus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102734" y="827888"/>
            <a:ext cx="1026160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6891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Vermeer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(1665)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Girl  with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a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Pearl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Earring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244210" y="926948"/>
            <a:ext cx="1062990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2260" marR="5080" indent="-290195">
              <a:lnSpc>
                <a:spcPct val="121200"/>
              </a:lnSpc>
              <a:spcBef>
                <a:spcPts val="100"/>
              </a:spcBef>
            </a:pP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Vincent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van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Gogh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(1883) </a:t>
            </a:r>
            <a:r>
              <a:rPr sz="800" b="1" spc="-16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Bulb Fields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911604" y="1309751"/>
            <a:ext cx="1118235" cy="758190"/>
            <a:chOff x="1911604" y="1309751"/>
            <a:chExt cx="1118235" cy="758190"/>
          </a:xfrm>
        </p:grpSpPr>
        <p:pic>
          <p:nvPicPr>
            <p:cNvPr id="34" name="object 3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930654" y="1328801"/>
              <a:ext cx="1079995" cy="719963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1930654" y="1328801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5" h="720089">
                  <a:moveTo>
                    <a:pt x="120014" y="0"/>
                  </a:moveTo>
                  <a:lnTo>
                    <a:pt x="73294" y="9429"/>
                  </a:lnTo>
                  <a:lnTo>
                    <a:pt x="35147" y="35147"/>
                  </a:lnTo>
                  <a:lnTo>
                    <a:pt x="9429" y="73294"/>
                  </a:lnTo>
                  <a:lnTo>
                    <a:pt x="0" y="120014"/>
                  </a:lnTo>
                  <a:lnTo>
                    <a:pt x="0" y="599948"/>
                  </a:lnTo>
                  <a:lnTo>
                    <a:pt x="9429" y="646668"/>
                  </a:lnTo>
                  <a:lnTo>
                    <a:pt x="35147" y="684815"/>
                  </a:lnTo>
                  <a:lnTo>
                    <a:pt x="73294" y="710533"/>
                  </a:lnTo>
                  <a:lnTo>
                    <a:pt x="120014" y="719963"/>
                  </a:lnTo>
                  <a:lnTo>
                    <a:pt x="959993" y="719963"/>
                  </a:lnTo>
                  <a:lnTo>
                    <a:pt x="1006713" y="710533"/>
                  </a:lnTo>
                  <a:lnTo>
                    <a:pt x="1044860" y="684815"/>
                  </a:lnTo>
                  <a:lnTo>
                    <a:pt x="1070578" y="646668"/>
                  </a:lnTo>
                  <a:lnTo>
                    <a:pt x="1080008" y="599948"/>
                  </a:lnTo>
                  <a:lnTo>
                    <a:pt x="1080008" y="120014"/>
                  </a:lnTo>
                  <a:lnTo>
                    <a:pt x="1070578" y="73294"/>
                  </a:lnTo>
                  <a:lnTo>
                    <a:pt x="1044860" y="35147"/>
                  </a:lnTo>
                  <a:lnTo>
                    <a:pt x="1006713" y="9429"/>
                  </a:lnTo>
                  <a:lnTo>
                    <a:pt x="959993" y="0"/>
                  </a:lnTo>
                  <a:lnTo>
                    <a:pt x="120014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982470" y="1150365"/>
            <a:ext cx="948690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Citrus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Fruit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(63-79 BC)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04291" y="747553"/>
            <a:ext cx="2672715" cy="426084"/>
          </a:xfrm>
          <a:prstGeom prst="rect">
            <a:avLst/>
          </a:prstGeom>
        </p:spPr>
        <p:txBody>
          <a:bodyPr vert="horz" wrap="square" lIns="0" tIns="692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45"/>
              </a:spcBef>
            </a:pP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Historical</a:t>
            </a:r>
            <a:r>
              <a:rPr sz="1200" b="1" u="sng" spc="-1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and</a:t>
            </a:r>
            <a:r>
              <a:rPr sz="1200" b="1" u="sng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cultural</a:t>
            </a:r>
            <a:r>
              <a:rPr sz="1200" b="1" u="sng" spc="-10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development</a:t>
            </a:r>
            <a:r>
              <a:rPr sz="1200" b="1" u="sng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of</a:t>
            </a:r>
            <a:r>
              <a:rPr sz="1200" b="1" u="sng" spc="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art</a:t>
            </a:r>
            <a:endParaRPr sz="1200">
              <a:latin typeface="Calibri"/>
              <a:cs typeface="Calibri"/>
            </a:endParaRPr>
          </a:p>
          <a:p>
            <a:pPr marL="632460">
              <a:lnSpc>
                <a:spcPct val="100000"/>
              </a:lnSpc>
              <a:spcBef>
                <a:spcPts val="305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Cave</a:t>
            </a:r>
            <a:r>
              <a:rPr sz="800" b="1" spc="-2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Paintings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6663563" y="2397125"/>
            <a:ext cx="3776979" cy="3855085"/>
          </a:xfrm>
          <a:custGeom>
            <a:avLst/>
            <a:gdLst/>
            <a:ahLst/>
            <a:cxnLst/>
            <a:rect l="l" t="t" r="r" b="b"/>
            <a:pathLst>
              <a:path w="3776979" h="3855085">
                <a:moveTo>
                  <a:pt x="283082" y="0"/>
                </a:moveTo>
                <a:lnTo>
                  <a:pt x="237166" y="3705"/>
                </a:lnTo>
                <a:lnTo>
                  <a:pt x="193608" y="14432"/>
                </a:lnTo>
                <a:lnTo>
                  <a:pt x="152992" y="31598"/>
                </a:lnTo>
                <a:lnTo>
                  <a:pt x="115900" y="54620"/>
                </a:lnTo>
                <a:lnTo>
                  <a:pt x="82915" y="82915"/>
                </a:lnTo>
                <a:lnTo>
                  <a:pt x="54620" y="115900"/>
                </a:lnTo>
                <a:lnTo>
                  <a:pt x="31598" y="152992"/>
                </a:lnTo>
                <a:lnTo>
                  <a:pt x="14432" y="193608"/>
                </a:lnTo>
                <a:lnTo>
                  <a:pt x="3705" y="237166"/>
                </a:lnTo>
                <a:lnTo>
                  <a:pt x="0" y="283083"/>
                </a:lnTo>
                <a:lnTo>
                  <a:pt x="0" y="3571748"/>
                </a:lnTo>
                <a:lnTo>
                  <a:pt x="3705" y="3617664"/>
                </a:lnTo>
                <a:lnTo>
                  <a:pt x="14432" y="3661222"/>
                </a:lnTo>
                <a:lnTo>
                  <a:pt x="31598" y="3701838"/>
                </a:lnTo>
                <a:lnTo>
                  <a:pt x="54620" y="3738930"/>
                </a:lnTo>
                <a:lnTo>
                  <a:pt x="82915" y="3771915"/>
                </a:lnTo>
                <a:lnTo>
                  <a:pt x="115900" y="3800210"/>
                </a:lnTo>
                <a:lnTo>
                  <a:pt x="152992" y="3823232"/>
                </a:lnTo>
                <a:lnTo>
                  <a:pt x="193608" y="3840398"/>
                </a:lnTo>
                <a:lnTo>
                  <a:pt x="237166" y="3851125"/>
                </a:lnTo>
                <a:lnTo>
                  <a:pt x="283082" y="3854830"/>
                </a:lnTo>
                <a:lnTo>
                  <a:pt x="3493896" y="3854830"/>
                </a:lnTo>
                <a:lnTo>
                  <a:pt x="3539813" y="3851125"/>
                </a:lnTo>
                <a:lnTo>
                  <a:pt x="3583371" y="3840398"/>
                </a:lnTo>
                <a:lnTo>
                  <a:pt x="3623987" y="3823232"/>
                </a:lnTo>
                <a:lnTo>
                  <a:pt x="3661079" y="3800210"/>
                </a:lnTo>
                <a:lnTo>
                  <a:pt x="3694064" y="3771915"/>
                </a:lnTo>
                <a:lnTo>
                  <a:pt x="3722359" y="3738930"/>
                </a:lnTo>
                <a:lnTo>
                  <a:pt x="3745381" y="3701838"/>
                </a:lnTo>
                <a:lnTo>
                  <a:pt x="3762547" y="3661222"/>
                </a:lnTo>
                <a:lnTo>
                  <a:pt x="3773274" y="3617664"/>
                </a:lnTo>
                <a:lnTo>
                  <a:pt x="3776979" y="3571748"/>
                </a:lnTo>
                <a:lnTo>
                  <a:pt x="3776979" y="283083"/>
                </a:lnTo>
                <a:lnTo>
                  <a:pt x="3773274" y="237166"/>
                </a:lnTo>
                <a:lnTo>
                  <a:pt x="3762547" y="193608"/>
                </a:lnTo>
                <a:lnTo>
                  <a:pt x="3745381" y="152992"/>
                </a:lnTo>
                <a:lnTo>
                  <a:pt x="3722359" y="115900"/>
                </a:lnTo>
                <a:lnTo>
                  <a:pt x="3694064" y="82915"/>
                </a:lnTo>
                <a:lnTo>
                  <a:pt x="3661079" y="54620"/>
                </a:lnTo>
                <a:lnTo>
                  <a:pt x="3623987" y="31598"/>
                </a:lnTo>
                <a:lnTo>
                  <a:pt x="3583371" y="14432"/>
                </a:lnTo>
                <a:lnTo>
                  <a:pt x="3539813" y="3705"/>
                </a:lnTo>
                <a:lnTo>
                  <a:pt x="3493896" y="0"/>
                </a:lnTo>
                <a:lnTo>
                  <a:pt x="283082" y="0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6734936" y="2469921"/>
            <a:ext cx="2105660" cy="1750060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65"/>
              </a:spcBef>
            </a:pPr>
            <a:r>
              <a:rPr sz="1600" spc="-10" dirty="0">
                <a:solidFill>
                  <a:srgbClr val="808080"/>
                </a:solidFill>
                <a:latin typeface="Calibri"/>
                <a:cs typeface="Calibri"/>
              </a:rPr>
              <a:t>Anthony</a:t>
            </a:r>
            <a:r>
              <a:rPr sz="1600" spc="-2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srgbClr val="808080"/>
                </a:solidFill>
                <a:latin typeface="Calibri"/>
                <a:cs typeface="Calibri"/>
              </a:rPr>
              <a:t>Gormley</a:t>
            </a:r>
            <a:r>
              <a:rPr sz="1600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srgbClr val="808080"/>
                </a:solidFill>
                <a:latin typeface="Calibri"/>
                <a:cs typeface="Calibri"/>
              </a:rPr>
              <a:t>(1950</a:t>
            </a:r>
            <a:r>
              <a:rPr sz="1600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srgbClr val="808080"/>
                </a:solidFill>
                <a:latin typeface="Calibri"/>
                <a:cs typeface="Calibri"/>
              </a:rPr>
              <a:t>-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70"/>
              </a:spcBef>
            </a:pPr>
            <a:r>
              <a:rPr sz="1600" spc="-10" dirty="0">
                <a:solidFill>
                  <a:srgbClr val="808080"/>
                </a:solidFill>
                <a:latin typeface="Calibri"/>
                <a:cs typeface="Calibri"/>
              </a:rPr>
              <a:t>Present</a:t>
            </a:r>
            <a:r>
              <a:rPr sz="1600" spc="-3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808080"/>
                </a:solidFill>
                <a:latin typeface="Calibri"/>
                <a:cs typeface="Calibri"/>
              </a:rPr>
              <a:t>Day)</a:t>
            </a:r>
            <a:endParaRPr sz="1600">
              <a:latin typeface="Calibri"/>
              <a:cs typeface="Calibri"/>
            </a:endParaRPr>
          </a:p>
          <a:p>
            <a:pPr marL="154305" indent="-142240">
              <a:lnSpc>
                <a:spcPct val="100000"/>
              </a:lnSpc>
              <a:spcBef>
                <a:spcPts val="990"/>
              </a:spcBef>
              <a:buSzPct val="83333"/>
              <a:buFont typeface="Symbol"/>
              <a:buChar char=""/>
              <a:tabLst>
                <a:tab pos="154940" algn="l"/>
              </a:tabLst>
            </a:pP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He</a:t>
            </a:r>
            <a:r>
              <a:rPr sz="1200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was</a:t>
            </a:r>
            <a:r>
              <a:rPr sz="1200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born </a:t>
            </a:r>
            <a:r>
              <a:rPr sz="1200" dirty="0">
                <a:solidFill>
                  <a:srgbClr val="808080"/>
                </a:solidFill>
                <a:latin typeface="Calibri"/>
                <a:cs typeface="Calibri"/>
              </a:rPr>
              <a:t>in</a:t>
            </a:r>
            <a:r>
              <a:rPr sz="1200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1950</a:t>
            </a:r>
            <a:endParaRPr sz="1200">
              <a:latin typeface="Calibri"/>
              <a:cs typeface="Calibri"/>
            </a:endParaRPr>
          </a:p>
          <a:p>
            <a:pPr marL="154305" marR="240665" indent="-142240">
              <a:lnSpc>
                <a:spcPts val="1750"/>
              </a:lnSpc>
              <a:spcBef>
                <a:spcPts val="100"/>
              </a:spcBef>
              <a:buSzPct val="83333"/>
              <a:buFont typeface="Symbol"/>
              <a:buChar char=""/>
              <a:tabLst>
                <a:tab pos="154940" algn="l"/>
              </a:tabLst>
            </a:pP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He </a:t>
            </a:r>
            <a:r>
              <a:rPr sz="1200" dirty="0">
                <a:solidFill>
                  <a:srgbClr val="808080"/>
                </a:solidFill>
                <a:latin typeface="Calibri"/>
                <a:cs typeface="Calibri"/>
              </a:rPr>
              <a:t>is mainly </a:t>
            </a: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known for his </a:t>
            </a:r>
            <a:r>
              <a:rPr sz="120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sculptures</a:t>
            </a:r>
            <a:r>
              <a:rPr sz="1200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of</a:t>
            </a:r>
            <a:r>
              <a:rPr sz="1200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human</a:t>
            </a:r>
            <a:r>
              <a:rPr sz="1200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forms.</a:t>
            </a:r>
            <a:endParaRPr sz="1200">
              <a:latin typeface="Calibri"/>
              <a:cs typeface="Calibri"/>
            </a:endParaRPr>
          </a:p>
          <a:p>
            <a:pPr marL="154305" marR="167005" indent="-142240">
              <a:lnSpc>
                <a:spcPts val="1739"/>
              </a:lnSpc>
              <a:buSzPct val="83333"/>
              <a:buFont typeface="Symbol"/>
              <a:buChar char=""/>
              <a:tabLst>
                <a:tab pos="154940" algn="l"/>
              </a:tabLst>
            </a:pP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His most famous sculpture </a:t>
            </a:r>
            <a:r>
              <a:rPr sz="1200" dirty="0">
                <a:solidFill>
                  <a:srgbClr val="808080"/>
                </a:solidFill>
                <a:latin typeface="Calibri"/>
                <a:cs typeface="Calibri"/>
              </a:rPr>
              <a:t>is </a:t>
            </a:r>
            <a:r>
              <a:rPr sz="1200" spc="-26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08080"/>
                </a:solidFill>
                <a:latin typeface="Calibri"/>
                <a:cs typeface="Calibri"/>
              </a:rPr>
              <a:t>the</a:t>
            </a:r>
            <a:r>
              <a:rPr sz="1200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08080"/>
                </a:solidFill>
                <a:latin typeface="Calibri"/>
                <a:cs typeface="Calibri"/>
              </a:rPr>
              <a:t>‘Angel</a:t>
            </a:r>
            <a:r>
              <a:rPr sz="1200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of the</a:t>
            </a:r>
            <a:r>
              <a:rPr sz="1200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08080"/>
                </a:solidFill>
                <a:latin typeface="Calibri"/>
                <a:cs typeface="Calibri"/>
              </a:rPr>
              <a:t>North’.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1979295" y="4159630"/>
            <a:ext cx="1089025" cy="748030"/>
          </a:xfrm>
          <a:custGeom>
            <a:avLst/>
            <a:gdLst/>
            <a:ahLst/>
            <a:cxnLst/>
            <a:rect l="l" t="t" r="r" b="b"/>
            <a:pathLst>
              <a:path w="1089025" h="748029">
                <a:moveTo>
                  <a:pt x="123825" y="0"/>
                </a:moveTo>
                <a:lnTo>
                  <a:pt x="75598" y="9721"/>
                </a:lnTo>
                <a:lnTo>
                  <a:pt x="36242" y="36242"/>
                </a:lnTo>
                <a:lnTo>
                  <a:pt x="9721" y="75598"/>
                </a:lnTo>
                <a:lnTo>
                  <a:pt x="0" y="123825"/>
                </a:lnTo>
                <a:lnTo>
                  <a:pt x="0" y="623697"/>
                </a:lnTo>
                <a:lnTo>
                  <a:pt x="9721" y="671923"/>
                </a:lnTo>
                <a:lnTo>
                  <a:pt x="36242" y="711279"/>
                </a:lnTo>
                <a:lnTo>
                  <a:pt x="75598" y="737800"/>
                </a:lnTo>
                <a:lnTo>
                  <a:pt x="123825" y="747522"/>
                </a:lnTo>
                <a:lnTo>
                  <a:pt x="964946" y="747522"/>
                </a:lnTo>
                <a:lnTo>
                  <a:pt x="1013118" y="737800"/>
                </a:lnTo>
                <a:lnTo>
                  <a:pt x="1052480" y="711279"/>
                </a:lnTo>
                <a:lnTo>
                  <a:pt x="1079031" y="671923"/>
                </a:lnTo>
                <a:lnTo>
                  <a:pt x="1088771" y="623697"/>
                </a:lnTo>
                <a:lnTo>
                  <a:pt x="1088771" y="123825"/>
                </a:lnTo>
                <a:lnTo>
                  <a:pt x="1079031" y="75598"/>
                </a:lnTo>
                <a:lnTo>
                  <a:pt x="1052480" y="36242"/>
                </a:lnTo>
                <a:lnTo>
                  <a:pt x="1013118" y="9721"/>
                </a:lnTo>
                <a:lnTo>
                  <a:pt x="964946" y="0"/>
                </a:lnTo>
                <a:lnTo>
                  <a:pt x="123825" y="0"/>
                </a:lnTo>
                <a:close/>
              </a:path>
            </a:pathLst>
          </a:custGeom>
          <a:ln w="2857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2064766" y="4221251"/>
            <a:ext cx="915035" cy="579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21000"/>
              </a:lnSpc>
              <a:spcBef>
                <a:spcPts val="100"/>
              </a:spcBef>
            </a:pP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Pupil</a:t>
            </a:r>
            <a:r>
              <a:rPr sz="1000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will</a:t>
            </a:r>
            <a:r>
              <a:rPr sz="1000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sculpt</a:t>
            </a:r>
            <a:r>
              <a:rPr sz="1000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a </a:t>
            </a:r>
            <a:r>
              <a:rPr sz="1000" spc="-2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person in </a:t>
            </a:r>
            <a:r>
              <a:rPr sz="100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movement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232854" y="2320480"/>
            <a:ext cx="10204450" cy="5024755"/>
            <a:chOff x="232854" y="2320480"/>
            <a:chExt cx="10204450" cy="5024755"/>
          </a:xfrm>
        </p:grpSpPr>
        <p:pic>
          <p:nvPicPr>
            <p:cNvPr id="43" name="object 4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938645" y="4309237"/>
              <a:ext cx="3212591" cy="1839087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6938645" y="4309237"/>
              <a:ext cx="3213100" cy="1839595"/>
            </a:xfrm>
            <a:custGeom>
              <a:avLst/>
              <a:gdLst/>
              <a:ahLst/>
              <a:cxnLst/>
              <a:rect l="l" t="t" r="r" b="b"/>
              <a:pathLst>
                <a:path w="3213100" h="1839595">
                  <a:moveTo>
                    <a:pt x="306577" y="0"/>
                  </a:moveTo>
                  <a:lnTo>
                    <a:pt x="256856" y="4013"/>
                  </a:lnTo>
                  <a:lnTo>
                    <a:pt x="209686" y="15632"/>
                  </a:lnTo>
                  <a:lnTo>
                    <a:pt x="165699" y="34224"/>
                  </a:lnTo>
                  <a:lnTo>
                    <a:pt x="125528" y="59159"/>
                  </a:lnTo>
                  <a:lnTo>
                    <a:pt x="89804" y="89804"/>
                  </a:lnTo>
                  <a:lnTo>
                    <a:pt x="59159" y="125528"/>
                  </a:lnTo>
                  <a:lnTo>
                    <a:pt x="34224" y="165699"/>
                  </a:lnTo>
                  <a:lnTo>
                    <a:pt x="15632" y="209686"/>
                  </a:lnTo>
                  <a:lnTo>
                    <a:pt x="4013" y="256856"/>
                  </a:lnTo>
                  <a:lnTo>
                    <a:pt x="0" y="306577"/>
                  </a:lnTo>
                  <a:lnTo>
                    <a:pt x="0" y="1532508"/>
                  </a:lnTo>
                  <a:lnTo>
                    <a:pt x="4013" y="1582230"/>
                  </a:lnTo>
                  <a:lnTo>
                    <a:pt x="15632" y="1629400"/>
                  </a:lnTo>
                  <a:lnTo>
                    <a:pt x="34224" y="1673387"/>
                  </a:lnTo>
                  <a:lnTo>
                    <a:pt x="59159" y="1713558"/>
                  </a:lnTo>
                  <a:lnTo>
                    <a:pt x="89804" y="1749282"/>
                  </a:lnTo>
                  <a:lnTo>
                    <a:pt x="125528" y="1779927"/>
                  </a:lnTo>
                  <a:lnTo>
                    <a:pt x="165699" y="1804862"/>
                  </a:lnTo>
                  <a:lnTo>
                    <a:pt x="209686" y="1823454"/>
                  </a:lnTo>
                  <a:lnTo>
                    <a:pt x="256856" y="1835073"/>
                  </a:lnTo>
                  <a:lnTo>
                    <a:pt x="306577" y="1839087"/>
                  </a:lnTo>
                  <a:lnTo>
                    <a:pt x="2906140" y="1839087"/>
                  </a:lnTo>
                  <a:lnTo>
                    <a:pt x="2955828" y="1835073"/>
                  </a:lnTo>
                  <a:lnTo>
                    <a:pt x="3002970" y="1823454"/>
                  </a:lnTo>
                  <a:lnTo>
                    <a:pt x="3046935" y="1804862"/>
                  </a:lnTo>
                  <a:lnTo>
                    <a:pt x="3087090" y="1779927"/>
                  </a:lnTo>
                  <a:lnTo>
                    <a:pt x="3122803" y="1749282"/>
                  </a:lnTo>
                  <a:lnTo>
                    <a:pt x="3153440" y="1713558"/>
                  </a:lnTo>
                  <a:lnTo>
                    <a:pt x="3178370" y="1673387"/>
                  </a:lnTo>
                  <a:lnTo>
                    <a:pt x="3196960" y="1629400"/>
                  </a:lnTo>
                  <a:lnTo>
                    <a:pt x="3208578" y="1582230"/>
                  </a:lnTo>
                  <a:lnTo>
                    <a:pt x="3212591" y="1532508"/>
                  </a:lnTo>
                  <a:lnTo>
                    <a:pt x="3212591" y="306577"/>
                  </a:lnTo>
                  <a:lnTo>
                    <a:pt x="3208578" y="256856"/>
                  </a:lnTo>
                  <a:lnTo>
                    <a:pt x="3196960" y="209686"/>
                  </a:lnTo>
                  <a:lnTo>
                    <a:pt x="3178370" y="165699"/>
                  </a:lnTo>
                  <a:lnTo>
                    <a:pt x="3153440" y="125528"/>
                  </a:lnTo>
                  <a:lnTo>
                    <a:pt x="3122802" y="89804"/>
                  </a:lnTo>
                  <a:lnTo>
                    <a:pt x="3087090" y="59159"/>
                  </a:lnTo>
                  <a:lnTo>
                    <a:pt x="3046935" y="34224"/>
                  </a:lnTo>
                  <a:lnTo>
                    <a:pt x="3002970" y="15632"/>
                  </a:lnTo>
                  <a:lnTo>
                    <a:pt x="2955828" y="4013"/>
                  </a:lnTo>
                  <a:lnTo>
                    <a:pt x="2906140" y="0"/>
                  </a:lnTo>
                  <a:lnTo>
                    <a:pt x="306577" y="0"/>
                  </a:lnTo>
                  <a:close/>
                </a:path>
              </a:pathLst>
            </a:custGeom>
            <a:ln w="28575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930132" y="2537460"/>
              <a:ext cx="1401064" cy="1622171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8930132" y="2537333"/>
              <a:ext cx="1401445" cy="1622425"/>
            </a:xfrm>
            <a:custGeom>
              <a:avLst/>
              <a:gdLst/>
              <a:ahLst/>
              <a:cxnLst/>
              <a:rect l="l" t="t" r="r" b="b"/>
              <a:pathLst>
                <a:path w="1401445" h="1622425">
                  <a:moveTo>
                    <a:pt x="233425" y="0"/>
                  </a:moveTo>
                  <a:lnTo>
                    <a:pt x="186386" y="4748"/>
                  </a:lnTo>
                  <a:lnTo>
                    <a:pt x="142571" y="18365"/>
                  </a:lnTo>
                  <a:lnTo>
                    <a:pt x="102920" y="39909"/>
                  </a:lnTo>
                  <a:lnTo>
                    <a:pt x="68373" y="68437"/>
                  </a:lnTo>
                  <a:lnTo>
                    <a:pt x="39868" y="103007"/>
                  </a:lnTo>
                  <a:lnTo>
                    <a:pt x="18345" y="142678"/>
                  </a:lnTo>
                  <a:lnTo>
                    <a:pt x="4742" y="186507"/>
                  </a:lnTo>
                  <a:lnTo>
                    <a:pt x="0" y="233552"/>
                  </a:lnTo>
                  <a:lnTo>
                    <a:pt x="0" y="1388744"/>
                  </a:lnTo>
                  <a:lnTo>
                    <a:pt x="4742" y="1435790"/>
                  </a:lnTo>
                  <a:lnTo>
                    <a:pt x="18345" y="1479619"/>
                  </a:lnTo>
                  <a:lnTo>
                    <a:pt x="39868" y="1519290"/>
                  </a:lnTo>
                  <a:lnTo>
                    <a:pt x="68373" y="1553860"/>
                  </a:lnTo>
                  <a:lnTo>
                    <a:pt x="102920" y="1582388"/>
                  </a:lnTo>
                  <a:lnTo>
                    <a:pt x="142571" y="1603932"/>
                  </a:lnTo>
                  <a:lnTo>
                    <a:pt x="186386" y="1617549"/>
                  </a:lnTo>
                  <a:lnTo>
                    <a:pt x="233425" y="1622297"/>
                  </a:lnTo>
                  <a:lnTo>
                    <a:pt x="1167638" y="1622297"/>
                  </a:lnTo>
                  <a:lnTo>
                    <a:pt x="1214677" y="1617549"/>
                  </a:lnTo>
                  <a:lnTo>
                    <a:pt x="1258492" y="1603932"/>
                  </a:lnTo>
                  <a:lnTo>
                    <a:pt x="1298143" y="1582388"/>
                  </a:lnTo>
                  <a:lnTo>
                    <a:pt x="1332690" y="1553860"/>
                  </a:lnTo>
                  <a:lnTo>
                    <a:pt x="1361195" y="1519290"/>
                  </a:lnTo>
                  <a:lnTo>
                    <a:pt x="1382718" y="1479619"/>
                  </a:lnTo>
                  <a:lnTo>
                    <a:pt x="1396321" y="1435790"/>
                  </a:lnTo>
                  <a:lnTo>
                    <a:pt x="1401064" y="1388744"/>
                  </a:lnTo>
                  <a:lnTo>
                    <a:pt x="1401064" y="233552"/>
                  </a:lnTo>
                  <a:lnTo>
                    <a:pt x="1396321" y="186507"/>
                  </a:lnTo>
                  <a:lnTo>
                    <a:pt x="1382718" y="142678"/>
                  </a:lnTo>
                  <a:lnTo>
                    <a:pt x="1361195" y="103007"/>
                  </a:lnTo>
                  <a:lnTo>
                    <a:pt x="1332690" y="68437"/>
                  </a:lnTo>
                  <a:lnTo>
                    <a:pt x="1298143" y="39909"/>
                  </a:lnTo>
                  <a:lnTo>
                    <a:pt x="1258492" y="18365"/>
                  </a:lnTo>
                  <a:lnTo>
                    <a:pt x="1214677" y="4748"/>
                  </a:lnTo>
                  <a:lnTo>
                    <a:pt x="1167638" y="0"/>
                  </a:lnTo>
                  <a:lnTo>
                    <a:pt x="233425" y="0"/>
                  </a:lnTo>
                  <a:close/>
                </a:path>
              </a:pathLst>
            </a:custGeom>
            <a:ln w="28575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32854" y="2334768"/>
              <a:ext cx="1675444" cy="2723896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003933" y="2334768"/>
              <a:ext cx="1020953" cy="1603375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2003933" y="2334768"/>
              <a:ext cx="1021080" cy="1603375"/>
            </a:xfrm>
            <a:custGeom>
              <a:avLst/>
              <a:gdLst/>
              <a:ahLst/>
              <a:cxnLst/>
              <a:rect l="l" t="t" r="r" b="b"/>
              <a:pathLst>
                <a:path w="1021080" h="1603375">
                  <a:moveTo>
                    <a:pt x="170180" y="0"/>
                  </a:moveTo>
                  <a:lnTo>
                    <a:pt x="124942" y="6079"/>
                  </a:lnTo>
                  <a:lnTo>
                    <a:pt x="84290" y="23236"/>
                  </a:lnTo>
                  <a:lnTo>
                    <a:pt x="49847" y="49847"/>
                  </a:lnTo>
                  <a:lnTo>
                    <a:pt x="23236" y="84290"/>
                  </a:lnTo>
                  <a:lnTo>
                    <a:pt x="6079" y="124942"/>
                  </a:lnTo>
                  <a:lnTo>
                    <a:pt x="0" y="170180"/>
                  </a:lnTo>
                  <a:lnTo>
                    <a:pt x="0" y="1433195"/>
                  </a:lnTo>
                  <a:lnTo>
                    <a:pt x="6079" y="1478432"/>
                  </a:lnTo>
                  <a:lnTo>
                    <a:pt x="23236" y="1519084"/>
                  </a:lnTo>
                  <a:lnTo>
                    <a:pt x="49847" y="1553527"/>
                  </a:lnTo>
                  <a:lnTo>
                    <a:pt x="84290" y="1580138"/>
                  </a:lnTo>
                  <a:lnTo>
                    <a:pt x="124942" y="1597295"/>
                  </a:lnTo>
                  <a:lnTo>
                    <a:pt x="170180" y="1603375"/>
                  </a:lnTo>
                  <a:lnTo>
                    <a:pt x="850900" y="1603375"/>
                  </a:lnTo>
                  <a:lnTo>
                    <a:pt x="896128" y="1597295"/>
                  </a:lnTo>
                  <a:lnTo>
                    <a:pt x="936756" y="1580138"/>
                  </a:lnTo>
                  <a:lnTo>
                    <a:pt x="971169" y="1553527"/>
                  </a:lnTo>
                  <a:lnTo>
                    <a:pt x="997749" y="1519084"/>
                  </a:lnTo>
                  <a:lnTo>
                    <a:pt x="1014882" y="1478432"/>
                  </a:lnTo>
                  <a:lnTo>
                    <a:pt x="1020953" y="1433195"/>
                  </a:lnTo>
                  <a:lnTo>
                    <a:pt x="1020953" y="170180"/>
                  </a:lnTo>
                  <a:lnTo>
                    <a:pt x="1014882" y="124942"/>
                  </a:lnTo>
                  <a:lnTo>
                    <a:pt x="997749" y="84290"/>
                  </a:lnTo>
                  <a:lnTo>
                    <a:pt x="971169" y="49847"/>
                  </a:lnTo>
                  <a:lnTo>
                    <a:pt x="936756" y="23236"/>
                  </a:lnTo>
                  <a:lnTo>
                    <a:pt x="896128" y="6079"/>
                  </a:lnTo>
                  <a:lnTo>
                    <a:pt x="850900" y="0"/>
                  </a:lnTo>
                  <a:lnTo>
                    <a:pt x="170180" y="0"/>
                  </a:lnTo>
                  <a:close/>
                </a:path>
              </a:pathLst>
            </a:custGeom>
            <a:ln w="28575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0" name="object 5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704711" y="6336283"/>
              <a:ext cx="1398270" cy="981697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6704711" y="6336283"/>
              <a:ext cx="1398270" cy="981710"/>
            </a:xfrm>
            <a:custGeom>
              <a:avLst/>
              <a:gdLst/>
              <a:ahLst/>
              <a:cxnLst/>
              <a:rect l="l" t="t" r="r" b="b"/>
              <a:pathLst>
                <a:path w="1398270" h="981709">
                  <a:moveTo>
                    <a:pt x="163575" y="0"/>
                  </a:moveTo>
                  <a:lnTo>
                    <a:pt x="120106" y="5845"/>
                  </a:lnTo>
                  <a:lnTo>
                    <a:pt x="81035" y="22341"/>
                  </a:lnTo>
                  <a:lnTo>
                    <a:pt x="47926" y="47926"/>
                  </a:lnTo>
                  <a:lnTo>
                    <a:pt x="22342" y="81041"/>
                  </a:lnTo>
                  <a:lnTo>
                    <a:pt x="5846" y="120123"/>
                  </a:lnTo>
                  <a:lnTo>
                    <a:pt x="0" y="163614"/>
                  </a:lnTo>
                  <a:lnTo>
                    <a:pt x="0" y="818083"/>
                  </a:lnTo>
                  <a:lnTo>
                    <a:pt x="5846" y="861573"/>
                  </a:lnTo>
                  <a:lnTo>
                    <a:pt x="22342" y="900656"/>
                  </a:lnTo>
                  <a:lnTo>
                    <a:pt x="47926" y="933770"/>
                  </a:lnTo>
                  <a:lnTo>
                    <a:pt x="81035" y="959356"/>
                  </a:lnTo>
                  <a:lnTo>
                    <a:pt x="120106" y="975851"/>
                  </a:lnTo>
                  <a:lnTo>
                    <a:pt x="163575" y="981697"/>
                  </a:lnTo>
                  <a:lnTo>
                    <a:pt x="1234567" y="981697"/>
                  </a:lnTo>
                  <a:lnTo>
                    <a:pt x="1278090" y="975851"/>
                  </a:lnTo>
                  <a:lnTo>
                    <a:pt x="1317196" y="959356"/>
                  </a:lnTo>
                  <a:lnTo>
                    <a:pt x="1350327" y="933770"/>
                  </a:lnTo>
                  <a:lnTo>
                    <a:pt x="1375922" y="900656"/>
                  </a:lnTo>
                  <a:lnTo>
                    <a:pt x="1392423" y="861573"/>
                  </a:lnTo>
                  <a:lnTo>
                    <a:pt x="1398270" y="818083"/>
                  </a:lnTo>
                  <a:lnTo>
                    <a:pt x="1398270" y="163614"/>
                  </a:lnTo>
                  <a:lnTo>
                    <a:pt x="1392423" y="120123"/>
                  </a:lnTo>
                  <a:lnTo>
                    <a:pt x="1375922" y="81041"/>
                  </a:lnTo>
                  <a:lnTo>
                    <a:pt x="1350327" y="47926"/>
                  </a:lnTo>
                  <a:lnTo>
                    <a:pt x="1317196" y="22341"/>
                  </a:lnTo>
                  <a:lnTo>
                    <a:pt x="1278090" y="5845"/>
                  </a:lnTo>
                  <a:lnTo>
                    <a:pt x="1234567" y="0"/>
                  </a:lnTo>
                  <a:lnTo>
                    <a:pt x="163575" y="0"/>
                  </a:lnTo>
                  <a:close/>
                </a:path>
              </a:pathLst>
            </a:custGeom>
            <a:ln w="28575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065133" y="6312674"/>
              <a:ext cx="726059" cy="1005306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9065133" y="6312674"/>
              <a:ext cx="726440" cy="1005840"/>
            </a:xfrm>
            <a:custGeom>
              <a:avLst/>
              <a:gdLst/>
              <a:ahLst/>
              <a:cxnLst/>
              <a:rect l="l" t="t" r="r" b="b"/>
              <a:pathLst>
                <a:path w="726440" h="1005840">
                  <a:moveTo>
                    <a:pt x="121031" y="0"/>
                  </a:moveTo>
                  <a:lnTo>
                    <a:pt x="73937" y="9509"/>
                  </a:lnTo>
                  <a:lnTo>
                    <a:pt x="35464" y="35440"/>
                  </a:lnTo>
                  <a:lnTo>
                    <a:pt x="9517" y="73900"/>
                  </a:lnTo>
                  <a:lnTo>
                    <a:pt x="0" y="120992"/>
                  </a:lnTo>
                  <a:lnTo>
                    <a:pt x="0" y="884301"/>
                  </a:lnTo>
                  <a:lnTo>
                    <a:pt x="9517" y="931400"/>
                  </a:lnTo>
                  <a:lnTo>
                    <a:pt x="35464" y="969864"/>
                  </a:lnTo>
                  <a:lnTo>
                    <a:pt x="73937" y="995797"/>
                  </a:lnTo>
                  <a:lnTo>
                    <a:pt x="121031" y="1005306"/>
                  </a:lnTo>
                  <a:lnTo>
                    <a:pt x="605027" y="1005306"/>
                  </a:lnTo>
                  <a:lnTo>
                    <a:pt x="652121" y="995797"/>
                  </a:lnTo>
                  <a:lnTo>
                    <a:pt x="690594" y="969864"/>
                  </a:lnTo>
                  <a:lnTo>
                    <a:pt x="716541" y="931400"/>
                  </a:lnTo>
                  <a:lnTo>
                    <a:pt x="726059" y="884301"/>
                  </a:lnTo>
                  <a:lnTo>
                    <a:pt x="726059" y="120992"/>
                  </a:lnTo>
                  <a:lnTo>
                    <a:pt x="716541" y="73900"/>
                  </a:lnTo>
                  <a:lnTo>
                    <a:pt x="690594" y="35440"/>
                  </a:lnTo>
                  <a:lnTo>
                    <a:pt x="652121" y="9509"/>
                  </a:lnTo>
                  <a:lnTo>
                    <a:pt x="605027" y="0"/>
                  </a:lnTo>
                  <a:lnTo>
                    <a:pt x="121031" y="0"/>
                  </a:lnTo>
                  <a:close/>
                </a:path>
              </a:pathLst>
            </a:custGeom>
            <a:ln w="28575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4" name="object 5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865360" y="6310883"/>
              <a:ext cx="557276" cy="995540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9865360" y="6310883"/>
              <a:ext cx="557530" cy="995680"/>
            </a:xfrm>
            <a:custGeom>
              <a:avLst/>
              <a:gdLst/>
              <a:ahLst/>
              <a:cxnLst/>
              <a:rect l="l" t="t" r="r" b="b"/>
              <a:pathLst>
                <a:path w="557529" h="995679">
                  <a:moveTo>
                    <a:pt x="92837" y="0"/>
                  </a:moveTo>
                  <a:lnTo>
                    <a:pt x="56685" y="7300"/>
                  </a:lnTo>
                  <a:lnTo>
                    <a:pt x="27177" y="27209"/>
                  </a:lnTo>
                  <a:lnTo>
                    <a:pt x="7290" y="56739"/>
                  </a:lnTo>
                  <a:lnTo>
                    <a:pt x="0" y="92900"/>
                  </a:lnTo>
                  <a:lnTo>
                    <a:pt x="0" y="902639"/>
                  </a:lnTo>
                  <a:lnTo>
                    <a:pt x="7290" y="938801"/>
                  </a:lnTo>
                  <a:lnTo>
                    <a:pt x="27177" y="968330"/>
                  </a:lnTo>
                  <a:lnTo>
                    <a:pt x="56685" y="988239"/>
                  </a:lnTo>
                  <a:lnTo>
                    <a:pt x="92837" y="995540"/>
                  </a:lnTo>
                  <a:lnTo>
                    <a:pt x="464439" y="995540"/>
                  </a:lnTo>
                  <a:lnTo>
                    <a:pt x="500590" y="988239"/>
                  </a:lnTo>
                  <a:lnTo>
                    <a:pt x="530098" y="968330"/>
                  </a:lnTo>
                  <a:lnTo>
                    <a:pt x="549985" y="938801"/>
                  </a:lnTo>
                  <a:lnTo>
                    <a:pt x="557276" y="902639"/>
                  </a:lnTo>
                  <a:lnTo>
                    <a:pt x="557276" y="92900"/>
                  </a:lnTo>
                  <a:lnTo>
                    <a:pt x="549985" y="56739"/>
                  </a:lnTo>
                  <a:lnTo>
                    <a:pt x="530098" y="27209"/>
                  </a:lnTo>
                  <a:lnTo>
                    <a:pt x="500590" y="7300"/>
                  </a:lnTo>
                  <a:lnTo>
                    <a:pt x="464439" y="0"/>
                  </a:lnTo>
                  <a:lnTo>
                    <a:pt x="92837" y="0"/>
                  </a:lnTo>
                  <a:close/>
                </a:path>
              </a:pathLst>
            </a:custGeom>
            <a:ln w="28575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194674" y="6321590"/>
              <a:ext cx="800696" cy="784326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8194674" y="6321590"/>
              <a:ext cx="800735" cy="784860"/>
            </a:xfrm>
            <a:custGeom>
              <a:avLst/>
              <a:gdLst/>
              <a:ahLst/>
              <a:cxnLst/>
              <a:rect l="l" t="t" r="r" b="b"/>
              <a:pathLst>
                <a:path w="800734" h="784859">
                  <a:moveTo>
                    <a:pt x="130682" y="0"/>
                  </a:moveTo>
                  <a:lnTo>
                    <a:pt x="79831" y="10273"/>
                  </a:lnTo>
                  <a:lnTo>
                    <a:pt x="38290" y="38290"/>
                  </a:lnTo>
                  <a:lnTo>
                    <a:pt x="10275" y="79842"/>
                  </a:lnTo>
                  <a:lnTo>
                    <a:pt x="0" y="130721"/>
                  </a:lnTo>
                  <a:lnTo>
                    <a:pt x="0" y="653605"/>
                  </a:lnTo>
                  <a:lnTo>
                    <a:pt x="10275" y="704484"/>
                  </a:lnTo>
                  <a:lnTo>
                    <a:pt x="38290" y="746036"/>
                  </a:lnTo>
                  <a:lnTo>
                    <a:pt x="79831" y="774052"/>
                  </a:lnTo>
                  <a:lnTo>
                    <a:pt x="130682" y="784326"/>
                  </a:lnTo>
                  <a:lnTo>
                    <a:pt x="669925" y="784326"/>
                  </a:lnTo>
                  <a:lnTo>
                    <a:pt x="720850" y="774052"/>
                  </a:lnTo>
                  <a:lnTo>
                    <a:pt x="762428" y="746036"/>
                  </a:lnTo>
                  <a:lnTo>
                    <a:pt x="790457" y="704484"/>
                  </a:lnTo>
                  <a:lnTo>
                    <a:pt x="800734" y="653605"/>
                  </a:lnTo>
                  <a:lnTo>
                    <a:pt x="800734" y="130721"/>
                  </a:lnTo>
                  <a:lnTo>
                    <a:pt x="790457" y="79842"/>
                  </a:lnTo>
                  <a:lnTo>
                    <a:pt x="762428" y="38290"/>
                  </a:lnTo>
                  <a:lnTo>
                    <a:pt x="720850" y="10273"/>
                  </a:lnTo>
                  <a:lnTo>
                    <a:pt x="669925" y="0"/>
                  </a:lnTo>
                  <a:lnTo>
                    <a:pt x="130682" y="0"/>
                  </a:lnTo>
                  <a:close/>
                </a:path>
              </a:pathLst>
            </a:custGeom>
            <a:ln w="28575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7553451" y="7027824"/>
              <a:ext cx="1636395" cy="303530"/>
            </a:xfrm>
            <a:custGeom>
              <a:avLst/>
              <a:gdLst/>
              <a:ahLst/>
              <a:cxnLst/>
              <a:rect l="l" t="t" r="r" b="b"/>
              <a:pathLst>
                <a:path w="1636395" h="303529">
                  <a:moveTo>
                    <a:pt x="1526158" y="0"/>
                  </a:moveTo>
                  <a:lnTo>
                    <a:pt x="109981" y="0"/>
                  </a:lnTo>
                  <a:lnTo>
                    <a:pt x="67186" y="8640"/>
                  </a:lnTo>
                  <a:lnTo>
                    <a:pt x="32226" y="32202"/>
                  </a:lnTo>
                  <a:lnTo>
                    <a:pt x="8647" y="67149"/>
                  </a:lnTo>
                  <a:lnTo>
                    <a:pt x="0" y="109943"/>
                  </a:lnTo>
                  <a:lnTo>
                    <a:pt x="0" y="193001"/>
                  </a:lnTo>
                  <a:lnTo>
                    <a:pt x="8647" y="235796"/>
                  </a:lnTo>
                  <a:lnTo>
                    <a:pt x="32226" y="270743"/>
                  </a:lnTo>
                  <a:lnTo>
                    <a:pt x="67186" y="294305"/>
                  </a:lnTo>
                  <a:lnTo>
                    <a:pt x="109981" y="302945"/>
                  </a:lnTo>
                  <a:lnTo>
                    <a:pt x="1526158" y="302945"/>
                  </a:lnTo>
                  <a:lnTo>
                    <a:pt x="1569007" y="294305"/>
                  </a:lnTo>
                  <a:lnTo>
                    <a:pt x="1603962" y="270743"/>
                  </a:lnTo>
                  <a:lnTo>
                    <a:pt x="1627510" y="235796"/>
                  </a:lnTo>
                  <a:lnTo>
                    <a:pt x="1636141" y="193001"/>
                  </a:lnTo>
                  <a:lnTo>
                    <a:pt x="1636141" y="109943"/>
                  </a:lnTo>
                  <a:lnTo>
                    <a:pt x="1627510" y="67149"/>
                  </a:lnTo>
                  <a:lnTo>
                    <a:pt x="1603962" y="32202"/>
                  </a:lnTo>
                  <a:lnTo>
                    <a:pt x="1569007" y="8640"/>
                  </a:lnTo>
                  <a:lnTo>
                    <a:pt x="15261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7553451" y="7027824"/>
              <a:ext cx="1636395" cy="303530"/>
            </a:xfrm>
            <a:custGeom>
              <a:avLst/>
              <a:gdLst/>
              <a:ahLst/>
              <a:cxnLst/>
              <a:rect l="l" t="t" r="r" b="b"/>
              <a:pathLst>
                <a:path w="1636395" h="303529">
                  <a:moveTo>
                    <a:pt x="109981" y="0"/>
                  </a:moveTo>
                  <a:lnTo>
                    <a:pt x="67186" y="8640"/>
                  </a:lnTo>
                  <a:lnTo>
                    <a:pt x="32226" y="32202"/>
                  </a:lnTo>
                  <a:lnTo>
                    <a:pt x="8647" y="67149"/>
                  </a:lnTo>
                  <a:lnTo>
                    <a:pt x="0" y="109943"/>
                  </a:lnTo>
                  <a:lnTo>
                    <a:pt x="0" y="193001"/>
                  </a:lnTo>
                  <a:lnTo>
                    <a:pt x="8647" y="235796"/>
                  </a:lnTo>
                  <a:lnTo>
                    <a:pt x="32226" y="270743"/>
                  </a:lnTo>
                  <a:lnTo>
                    <a:pt x="67186" y="294305"/>
                  </a:lnTo>
                  <a:lnTo>
                    <a:pt x="109981" y="302945"/>
                  </a:lnTo>
                  <a:lnTo>
                    <a:pt x="1526158" y="302945"/>
                  </a:lnTo>
                  <a:lnTo>
                    <a:pt x="1569007" y="294305"/>
                  </a:lnTo>
                  <a:lnTo>
                    <a:pt x="1603962" y="270743"/>
                  </a:lnTo>
                  <a:lnTo>
                    <a:pt x="1627510" y="235796"/>
                  </a:lnTo>
                  <a:lnTo>
                    <a:pt x="1636141" y="193001"/>
                  </a:lnTo>
                  <a:lnTo>
                    <a:pt x="1636141" y="109943"/>
                  </a:lnTo>
                  <a:lnTo>
                    <a:pt x="1627510" y="67149"/>
                  </a:lnTo>
                  <a:lnTo>
                    <a:pt x="1603962" y="32202"/>
                  </a:lnTo>
                  <a:lnTo>
                    <a:pt x="1569007" y="8640"/>
                  </a:lnTo>
                  <a:lnTo>
                    <a:pt x="1526158" y="0"/>
                  </a:lnTo>
                  <a:lnTo>
                    <a:pt x="109981" y="0"/>
                  </a:lnTo>
                  <a:close/>
                </a:path>
              </a:pathLst>
            </a:custGeom>
            <a:ln w="28575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0" name="object 60"/>
          <p:cNvSpPr txBox="1"/>
          <p:nvPr/>
        </p:nvSpPr>
        <p:spPr>
          <a:xfrm>
            <a:off x="7684769" y="7090664"/>
            <a:ext cx="13709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Sculptures</a:t>
            </a:r>
            <a:r>
              <a:rPr sz="1000" spc="-2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of</a:t>
            </a:r>
            <a:r>
              <a:rPr sz="1000" spc="-2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human</a:t>
            </a:r>
            <a:r>
              <a:rPr sz="1000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form</a:t>
            </a:r>
            <a:endParaRPr sz="1000">
              <a:latin typeface="Calibri"/>
              <a:cs typeface="Calibri"/>
            </a:endParaRPr>
          </a:p>
        </p:txBody>
      </p:sp>
      <p:graphicFrame>
        <p:nvGraphicFramePr>
          <p:cNvPr id="61" name="object 61"/>
          <p:cNvGraphicFramePr>
            <a:graphicFrameLocks noGrp="1"/>
          </p:cNvGraphicFramePr>
          <p:nvPr/>
        </p:nvGraphicFramePr>
        <p:xfrm>
          <a:off x="3162173" y="5623686"/>
          <a:ext cx="3366770" cy="16423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833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33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64237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264795">
                        <a:lnSpc>
                          <a:spcPct val="100000"/>
                        </a:lnSpc>
                        <a:spcBef>
                          <a:spcPts val="1325"/>
                        </a:spcBef>
                      </a:pPr>
                      <a:r>
                        <a:rPr sz="1600" spc="-1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Papier-Mache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>
                      <a:solidFill>
                        <a:srgbClr val="808080"/>
                      </a:solidFill>
                      <a:prstDash val="solid"/>
                    </a:lnL>
                    <a:lnR w="38100">
                      <a:solidFill>
                        <a:srgbClr val="808080"/>
                      </a:solidFill>
                      <a:prstDash val="solid"/>
                    </a:lnR>
                    <a:lnT w="38100">
                      <a:solidFill>
                        <a:srgbClr val="808080"/>
                      </a:solidFill>
                      <a:prstDash val="solid"/>
                    </a:lnT>
                    <a:lnB w="38100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235585">
                        <a:lnSpc>
                          <a:spcPct val="100000"/>
                        </a:lnSpc>
                        <a:spcBef>
                          <a:spcPts val="1325"/>
                        </a:spcBef>
                      </a:pPr>
                      <a:r>
                        <a:rPr sz="1600" spc="-1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Sculpture</a:t>
                      </a:r>
                      <a:r>
                        <a:rPr sz="1600" spc="-3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base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>
                      <a:solidFill>
                        <a:srgbClr val="808080"/>
                      </a:solidFill>
                      <a:prstDash val="solid"/>
                    </a:lnL>
                    <a:lnR w="38100">
                      <a:solidFill>
                        <a:srgbClr val="808080"/>
                      </a:solidFill>
                      <a:prstDash val="solid"/>
                    </a:lnR>
                    <a:lnT w="38100">
                      <a:solidFill>
                        <a:srgbClr val="808080"/>
                      </a:solidFill>
                      <a:prstDash val="solid"/>
                    </a:lnT>
                    <a:lnB w="38100">
                      <a:solidFill>
                        <a:srgbClr val="80808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62" name="object 62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228720" y="5666727"/>
            <a:ext cx="1560703" cy="1202956"/>
          </a:xfrm>
          <a:prstGeom prst="rect">
            <a:avLst/>
          </a:prstGeom>
        </p:spPr>
      </p:pic>
      <p:pic>
        <p:nvPicPr>
          <p:cNvPr id="63" name="object 63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4906771" y="5672213"/>
            <a:ext cx="1585340" cy="1197470"/>
          </a:xfrm>
          <a:prstGeom prst="rect">
            <a:avLst/>
          </a:prstGeom>
        </p:spPr>
      </p:pic>
      <p:grpSp>
        <p:nvGrpSpPr>
          <p:cNvPr id="64" name="object 64"/>
          <p:cNvGrpSpPr/>
          <p:nvPr/>
        </p:nvGrpSpPr>
        <p:grpSpPr>
          <a:xfrm>
            <a:off x="9101772" y="689419"/>
            <a:ext cx="1243965" cy="1389380"/>
            <a:chOff x="9101772" y="689419"/>
            <a:chExt cx="1243965" cy="1389380"/>
          </a:xfrm>
        </p:grpSpPr>
        <p:pic>
          <p:nvPicPr>
            <p:cNvPr id="65" name="object 6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116059" y="703707"/>
              <a:ext cx="1215136" cy="1360296"/>
            </a:xfrm>
            <a:prstGeom prst="rect">
              <a:avLst/>
            </a:prstGeom>
          </p:spPr>
        </p:pic>
        <p:sp>
          <p:nvSpPr>
            <p:cNvPr id="66" name="object 66"/>
            <p:cNvSpPr/>
            <p:nvPr/>
          </p:nvSpPr>
          <p:spPr>
            <a:xfrm>
              <a:off x="9116059" y="703707"/>
              <a:ext cx="1215390" cy="1360805"/>
            </a:xfrm>
            <a:custGeom>
              <a:avLst/>
              <a:gdLst/>
              <a:ahLst/>
              <a:cxnLst/>
              <a:rect l="l" t="t" r="r" b="b"/>
              <a:pathLst>
                <a:path w="1215390" h="1360805">
                  <a:moveTo>
                    <a:pt x="202438" y="0"/>
                  </a:moveTo>
                  <a:lnTo>
                    <a:pt x="156034" y="5349"/>
                  </a:lnTo>
                  <a:lnTo>
                    <a:pt x="113429" y="20586"/>
                  </a:lnTo>
                  <a:lnTo>
                    <a:pt x="75841" y="44497"/>
                  </a:lnTo>
                  <a:lnTo>
                    <a:pt x="44487" y="75865"/>
                  </a:lnTo>
                  <a:lnTo>
                    <a:pt x="20583" y="113476"/>
                  </a:lnTo>
                  <a:lnTo>
                    <a:pt x="5348" y="156114"/>
                  </a:lnTo>
                  <a:lnTo>
                    <a:pt x="0" y="202564"/>
                  </a:lnTo>
                  <a:lnTo>
                    <a:pt x="0" y="1157731"/>
                  </a:lnTo>
                  <a:lnTo>
                    <a:pt x="5348" y="1204182"/>
                  </a:lnTo>
                  <a:lnTo>
                    <a:pt x="20583" y="1246820"/>
                  </a:lnTo>
                  <a:lnTo>
                    <a:pt x="44487" y="1284431"/>
                  </a:lnTo>
                  <a:lnTo>
                    <a:pt x="75841" y="1315799"/>
                  </a:lnTo>
                  <a:lnTo>
                    <a:pt x="113429" y="1339710"/>
                  </a:lnTo>
                  <a:lnTo>
                    <a:pt x="156034" y="1354947"/>
                  </a:lnTo>
                  <a:lnTo>
                    <a:pt x="202438" y="1360296"/>
                  </a:lnTo>
                  <a:lnTo>
                    <a:pt x="1012698" y="1360296"/>
                  </a:lnTo>
                  <a:lnTo>
                    <a:pt x="1059101" y="1354947"/>
                  </a:lnTo>
                  <a:lnTo>
                    <a:pt x="1101706" y="1339710"/>
                  </a:lnTo>
                  <a:lnTo>
                    <a:pt x="1139294" y="1315799"/>
                  </a:lnTo>
                  <a:lnTo>
                    <a:pt x="1170648" y="1284431"/>
                  </a:lnTo>
                  <a:lnTo>
                    <a:pt x="1194552" y="1246820"/>
                  </a:lnTo>
                  <a:lnTo>
                    <a:pt x="1209787" y="1204182"/>
                  </a:lnTo>
                  <a:lnTo>
                    <a:pt x="1215136" y="1157731"/>
                  </a:lnTo>
                  <a:lnTo>
                    <a:pt x="1215136" y="202564"/>
                  </a:lnTo>
                  <a:lnTo>
                    <a:pt x="1209787" y="156114"/>
                  </a:lnTo>
                  <a:lnTo>
                    <a:pt x="1194552" y="113476"/>
                  </a:lnTo>
                  <a:lnTo>
                    <a:pt x="1170648" y="75865"/>
                  </a:lnTo>
                  <a:lnTo>
                    <a:pt x="1139294" y="44497"/>
                  </a:lnTo>
                  <a:lnTo>
                    <a:pt x="1101706" y="20586"/>
                  </a:lnTo>
                  <a:lnTo>
                    <a:pt x="1059101" y="5349"/>
                  </a:lnTo>
                  <a:lnTo>
                    <a:pt x="1012698" y="0"/>
                  </a:lnTo>
                  <a:lnTo>
                    <a:pt x="202438" y="0"/>
                  </a:lnTo>
                  <a:close/>
                </a:path>
              </a:pathLst>
            </a:custGeom>
            <a:ln w="28575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2205970-1fa4-4d68-a5cf-e6e0a0862e0c">
      <Terms xmlns="http://schemas.microsoft.com/office/infopath/2007/PartnerControls"/>
    </lcf76f155ced4ddcb4097134ff3c332f>
    <TaxCatchAll xmlns="3ba7a596-edc3-40d9-85a4-f92f82a33951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357A4AF4ED07468E502BF269E7E57B" ma:contentTypeVersion="16" ma:contentTypeDescription="Create a new document." ma:contentTypeScope="" ma:versionID="8606d436838b8deb61c2050c4c20dbae">
  <xsd:schema xmlns:xsd="http://www.w3.org/2001/XMLSchema" xmlns:xs="http://www.w3.org/2001/XMLSchema" xmlns:p="http://schemas.microsoft.com/office/2006/metadata/properties" xmlns:ns2="62205970-1fa4-4d68-a5cf-e6e0a0862e0c" xmlns:ns3="3ba7a596-edc3-40d9-85a4-f92f82a33951" targetNamespace="http://schemas.microsoft.com/office/2006/metadata/properties" ma:root="true" ma:fieldsID="709e424e28c6d9d9b0487b27aea6cca1" ns2:_="" ns3:_="">
    <xsd:import namespace="62205970-1fa4-4d68-a5cf-e6e0a0862e0c"/>
    <xsd:import namespace="3ba7a596-edc3-40d9-85a4-f92f82a3395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05970-1fa4-4d68-a5cf-e6e0a0862e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4df6976-5580-4068-9b33-39ee11e103a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a7a596-edc3-40d9-85a4-f92f82a33951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c093f57-eed2-437d-a8c0-0ba0e3a3d196}" ma:internalName="TaxCatchAll" ma:showField="CatchAllData" ma:web="3ba7a596-edc3-40d9-85a4-f92f82a3395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A4A0736-2344-4287-96D4-2F0ED6E1162A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825CC4A-D280-48A2-AE85-7E9D618DCE7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58A2A1C-D504-48A2-BA6D-CB9B0C6149C3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Custom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Year 6- Summer Art - How can we learn to combine a range of materials to create an effective abstract sculpture of a figure?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6- Summer Art - How can I create an abstract figure sculpt?</dc:title>
  <dc:creator>ecalvert</dc:creator>
  <cp:revision>13</cp:revision>
  <dcterms:created xsi:type="dcterms:W3CDTF">2022-11-24T13:43:56Z</dcterms:created>
  <dcterms:modified xsi:type="dcterms:W3CDTF">2022-11-24T13:47:26Z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2022-04-03T00:00:00Z</vt:filetime>
  </property>
  <property fmtid="{D5CDD505-2E9C-101B-9397-08002B2CF9AE}" pid="3" name="Creator">
    <vt:lpwstr>Microsoft® Publisher for Microsoft 365</vt:lpwstr>
  </property>
  <property fmtid="{D5CDD505-2E9C-101B-9397-08002B2CF9AE}" pid="4" name="LastSaved">
    <vt:filetime>2022-11-24T00:00:00Z</vt:filetime>
  </property>
  <property fmtid="{D5CDD505-2E9C-101B-9397-08002B2CF9AE}" pid="5" name="ContentTypeId">
    <vt:lpwstr>0x010100933CC9CB9D94184C8ED02B50C4A2C283</vt:lpwstr>
  </property>
</Properties>
</file>