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</p:sldIdLst>
  <p:sldSz cx="10693400" cy="7562850"/>
  <p:notesSz cx="10693400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Radford" userId="accff78c-7c2e-499d-97bb-5d6c7bbd1c47" providerId="ADAL" clId="{001DA4B6-2721-AD41-ADA5-8D3EEC817A6A}"/>
    <pc:docChg chg="modSld">
      <pc:chgData name="Hannah Radford" userId="accff78c-7c2e-499d-97bb-5d6c7bbd1c47" providerId="ADAL" clId="{001DA4B6-2721-AD41-ADA5-8D3EEC817A6A}" dt="2022-11-24T13:53:52.975" v="10" actId="20577"/>
      <pc:docMkLst>
        <pc:docMk/>
      </pc:docMkLst>
      <pc:sldChg chg="modSp">
        <pc:chgData name="Hannah Radford" userId="accff78c-7c2e-499d-97bb-5d6c7bbd1c47" providerId="ADAL" clId="{001DA4B6-2721-AD41-ADA5-8D3EEC817A6A}" dt="2022-11-24T13:53:52.975" v="10" actId="20577"/>
        <pc:sldMkLst>
          <pc:docMk/>
          <pc:sldMk cId="0" sldId="256"/>
        </pc:sldMkLst>
        <pc:spChg chg="mod">
          <ac:chgData name="Hannah Radford" userId="accff78c-7c2e-499d-97bb-5d6c7bbd1c47" providerId="ADAL" clId="{001DA4B6-2721-AD41-ADA5-8D3EEC817A6A}" dt="2022-11-24T13:53:52.975" v="10" actId="20577"/>
          <ac:spMkLst>
            <pc:docMk/>
            <pc:sldMk cId="0" sldId="256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11/24/22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11/24/22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11/24/22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11/24/22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11/24/22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221926" y="262408"/>
            <a:ext cx="1169774" cy="283679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143281" y="164973"/>
            <a:ext cx="10332085" cy="7200265"/>
          </a:xfrm>
          <a:custGeom>
            <a:avLst/>
            <a:gdLst/>
            <a:ahLst/>
            <a:cxnLst/>
            <a:rect l="l" t="t" r="r" b="b"/>
            <a:pathLst>
              <a:path w="10332085" h="7200265">
                <a:moveTo>
                  <a:pt x="195999" y="0"/>
                </a:moveTo>
                <a:lnTo>
                  <a:pt x="151031" y="5169"/>
                </a:lnTo>
                <a:lnTo>
                  <a:pt x="109767" y="19899"/>
                </a:lnTo>
                <a:lnTo>
                  <a:pt x="73376" y="43017"/>
                </a:lnTo>
                <a:lnTo>
                  <a:pt x="43032" y="73353"/>
                </a:lnTo>
                <a:lnTo>
                  <a:pt x="19906" y="109736"/>
                </a:lnTo>
                <a:lnTo>
                  <a:pt x="5172" y="150995"/>
                </a:lnTo>
                <a:lnTo>
                  <a:pt x="0" y="195961"/>
                </a:lnTo>
                <a:lnTo>
                  <a:pt x="0" y="7004024"/>
                </a:lnTo>
                <a:lnTo>
                  <a:pt x="5172" y="7048991"/>
                </a:lnTo>
                <a:lnTo>
                  <a:pt x="19906" y="7090256"/>
                </a:lnTo>
                <a:lnTo>
                  <a:pt x="43032" y="7126647"/>
                </a:lnTo>
                <a:lnTo>
                  <a:pt x="73376" y="7156991"/>
                </a:lnTo>
                <a:lnTo>
                  <a:pt x="109767" y="7180116"/>
                </a:lnTo>
                <a:lnTo>
                  <a:pt x="151031" y="7194851"/>
                </a:lnTo>
                <a:lnTo>
                  <a:pt x="195999" y="7200023"/>
                </a:lnTo>
                <a:lnTo>
                  <a:pt x="10135971" y="7200023"/>
                </a:lnTo>
                <a:lnTo>
                  <a:pt x="10180936" y="7194851"/>
                </a:lnTo>
                <a:lnTo>
                  <a:pt x="10222196" y="7180116"/>
                </a:lnTo>
                <a:lnTo>
                  <a:pt x="10258579" y="7156991"/>
                </a:lnTo>
                <a:lnTo>
                  <a:pt x="10288915" y="7126647"/>
                </a:lnTo>
                <a:lnTo>
                  <a:pt x="10312033" y="7090256"/>
                </a:lnTo>
                <a:lnTo>
                  <a:pt x="10326762" y="7048991"/>
                </a:lnTo>
                <a:lnTo>
                  <a:pt x="10331932" y="7004024"/>
                </a:lnTo>
                <a:lnTo>
                  <a:pt x="10331932" y="195961"/>
                </a:lnTo>
                <a:lnTo>
                  <a:pt x="10326762" y="150995"/>
                </a:lnTo>
                <a:lnTo>
                  <a:pt x="10312033" y="109736"/>
                </a:lnTo>
                <a:lnTo>
                  <a:pt x="10288915" y="73353"/>
                </a:lnTo>
                <a:lnTo>
                  <a:pt x="10258579" y="43017"/>
                </a:lnTo>
                <a:lnTo>
                  <a:pt x="10222196" y="19899"/>
                </a:lnTo>
                <a:lnTo>
                  <a:pt x="10180936" y="5169"/>
                </a:lnTo>
                <a:lnTo>
                  <a:pt x="10135971" y="0"/>
                </a:lnTo>
                <a:lnTo>
                  <a:pt x="195999" y="0"/>
                </a:lnTo>
                <a:close/>
              </a:path>
            </a:pathLst>
          </a:custGeom>
          <a:ln w="3810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143268" y="164973"/>
            <a:ext cx="8891905" cy="648335"/>
          </a:xfrm>
          <a:custGeom>
            <a:avLst/>
            <a:gdLst/>
            <a:ahLst/>
            <a:cxnLst/>
            <a:rect l="l" t="t" r="r" b="b"/>
            <a:pathLst>
              <a:path w="8891905" h="648335">
                <a:moveTo>
                  <a:pt x="8679040" y="0"/>
                </a:moveTo>
                <a:lnTo>
                  <a:pt x="212407" y="0"/>
                </a:lnTo>
                <a:lnTo>
                  <a:pt x="163708" y="5611"/>
                </a:lnTo>
                <a:lnTo>
                  <a:pt x="119001" y="21595"/>
                </a:lnTo>
                <a:lnTo>
                  <a:pt x="79562" y="46676"/>
                </a:lnTo>
                <a:lnTo>
                  <a:pt x="46667" y="79579"/>
                </a:lnTo>
                <a:lnTo>
                  <a:pt x="21591" y="119030"/>
                </a:lnTo>
                <a:lnTo>
                  <a:pt x="5610" y="163752"/>
                </a:lnTo>
                <a:lnTo>
                  <a:pt x="0" y="212471"/>
                </a:lnTo>
                <a:lnTo>
                  <a:pt x="0" y="435610"/>
                </a:lnTo>
                <a:lnTo>
                  <a:pt x="5610" y="484328"/>
                </a:lnTo>
                <a:lnTo>
                  <a:pt x="21591" y="529050"/>
                </a:lnTo>
                <a:lnTo>
                  <a:pt x="46667" y="568501"/>
                </a:lnTo>
                <a:lnTo>
                  <a:pt x="79562" y="601404"/>
                </a:lnTo>
                <a:lnTo>
                  <a:pt x="119001" y="626485"/>
                </a:lnTo>
                <a:lnTo>
                  <a:pt x="163708" y="642469"/>
                </a:lnTo>
                <a:lnTo>
                  <a:pt x="212407" y="648081"/>
                </a:lnTo>
                <a:lnTo>
                  <a:pt x="8679040" y="648081"/>
                </a:lnTo>
                <a:lnTo>
                  <a:pt x="8727759" y="642469"/>
                </a:lnTo>
                <a:lnTo>
                  <a:pt x="8772481" y="626485"/>
                </a:lnTo>
                <a:lnTo>
                  <a:pt x="8811931" y="601404"/>
                </a:lnTo>
                <a:lnTo>
                  <a:pt x="8844834" y="568501"/>
                </a:lnTo>
                <a:lnTo>
                  <a:pt x="8869916" y="529050"/>
                </a:lnTo>
                <a:lnTo>
                  <a:pt x="8885899" y="484328"/>
                </a:lnTo>
                <a:lnTo>
                  <a:pt x="8891511" y="435610"/>
                </a:lnTo>
                <a:lnTo>
                  <a:pt x="8891511" y="212471"/>
                </a:lnTo>
                <a:lnTo>
                  <a:pt x="8885899" y="163752"/>
                </a:lnTo>
                <a:lnTo>
                  <a:pt x="8869916" y="119030"/>
                </a:lnTo>
                <a:lnTo>
                  <a:pt x="8844834" y="79579"/>
                </a:lnTo>
                <a:lnTo>
                  <a:pt x="8811931" y="46676"/>
                </a:lnTo>
                <a:lnTo>
                  <a:pt x="8772481" y="21595"/>
                </a:lnTo>
                <a:lnTo>
                  <a:pt x="8727759" y="5611"/>
                </a:lnTo>
                <a:lnTo>
                  <a:pt x="8679040" y="0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143268" y="164973"/>
            <a:ext cx="8891905" cy="648335"/>
          </a:xfrm>
          <a:custGeom>
            <a:avLst/>
            <a:gdLst/>
            <a:ahLst/>
            <a:cxnLst/>
            <a:rect l="l" t="t" r="r" b="b"/>
            <a:pathLst>
              <a:path w="8891905" h="648335">
                <a:moveTo>
                  <a:pt x="212407" y="0"/>
                </a:moveTo>
                <a:lnTo>
                  <a:pt x="163708" y="5611"/>
                </a:lnTo>
                <a:lnTo>
                  <a:pt x="119001" y="21595"/>
                </a:lnTo>
                <a:lnTo>
                  <a:pt x="79562" y="46676"/>
                </a:lnTo>
                <a:lnTo>
                  <a:pt x="46667" y="79579"/>
                </a:lnTo>
                <a:lnTo>
                  <a:pt x="21591" y="119030"/>
                </a:lnTo>
                <a:lnTo>
                  <a:pt x="5610" y="163752"/>
                </a:lnTo>
                <a:lnTo>
                  <a:pt x="0" y="212471"/>
                </a:lnTo>
                <a:lnTo>
                  <a:pt x="0" y="435610"/>
                </a:lnTo>
                <a:lnTo>
                  <a:pt x="5610" y="484328"/>
                </a:lnTo>
                <a:lnTo>
                  <a:pt x="21591" y="529050"/>
                </a:lnTo>
                <a:lnTo>
                  <a:pt x="46667" y="568501"/>
                </a:lnTo>
                <a:lnTo>
                  <a:pt x="79562" y="601404"/>
                </a:lnTo>
                <a:lnTo>
                  <a:pt x="119001" y="626485"/>
                </a:lnTo>
                <a:lnTo>
                  <a:pt x="163708" y="642469"/>
                </a:lnTo>
                <a:lnTo>
                  <a:pt x="212407" y="648081"/>
                </a:lnTo>
                <a:lnTo>
                  <a:pt x="8679040" y="648081"/>
                </a:lnTo>
                <a:lnTo>
                  <a:pt x="8727759" y="642469"/>
                </a:lnTo>
                <a:lnTo>
                  <a:pt x="8772481" y="626485"/>
                </a:lnTo>
                <a:lnTo>
                  <a:pt x="8811931" y="601404"/>
                </a:lnTo>
                <a:lnTo>
                  <a:pt x="8844834" y="568501"/>
                </a:lnTo>
                <a:lnTo>
                  <a:pt x="8869916" y="529050"/>
                </a:lnTo>
                <a:lnTo>
                  <a:pt x="8885899" y="484328"/>
                </a:lnTo>
                <a:lnTo>
                  <a:pt x="8891511" y="435610"/>
                </a:lnTo>
                <a:lnTo>
                  <a:pt x="8891511" y="212471"/>
                </a:lnTo>
                <a:lnTo>
                  <a:pt x="8885899" y="163752"/>
                </a:lnTo>
                <a:lnTo>
                  <a:pt x="8869916" y="119030"/>
                </a:lnTo>
                <a:lnTo>
                  <a:pt x="8844834" y="79579"/>
                </a:lnTo>
                <a:lnTo>
                  <a:pt x="8811931" y="46676"/>
                </a:lnTo>
                <a:lnTo>
                  <a:pt x="8772481" y="21595"/>
                </a:lnTo>
                <a:lnTo>
                  <a:pt x="8727759" y="5611"/>
                </a:lnTo>
                <a:lnTo>
                  <a:pt x="8679040" y="0"/>
                </a:lnTo>
                <a:lnTo>
                  <a:pt x="212407" y="0"/>
                </a:lnTo>
                <a:close/>
              </a:path>
            </a:pathLst>
          </a:custGeom>
          <a:ln w="3810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143268" y="491566"/>
            <a:ext cx="590550" cy="321945"/>
          </a:xfrm>
          <a:custGeom>
            <a:avLst/>
            <a:gdLst/>
            <a:ahLst/>
            <a:cxnLst/>
            <a:rect l="l" t="t" r="r" b="b"/>
            <a:pathLst>
              <a:path w="590550" h="321944">
                <a:moveTo>
                  <a:pt x="590042" y="0"/>
                </a:moveTo>
                <a:lnTo>
                  <a:pt x="0" y="0"/>
                </a:lnTo>
                <a:lnTo>
                  <a:pt x="0" y="321360"/>
                </a:lnTo>
                <a:lnTo>
                  <a:pt x="590042" y="321360"/>
                </a:lnTo>
                <a:lnTo>
                  <a:pt x="590042" y="0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143268" y="491566"/>
            <a:ext cx="590550" cy="321945"/>
          </a:xfrm>
          <a:custGeom>
            <a:avLst/>
            <a:gdLst/>
            <a:ahLst/>
            <a:cxnLst/>
            <a:rect l="l" t="t" r="r" b="b"/>
            <a:pathLst>
              <a:path w="590550" h="321944">
                <a:moveTo>
                  <a:pt x="0" y="321360"/>
                </a:moveTo>
                <a:lnTo>
                  <a:pt x="590042" y="321360"/>
                </a:lnTo>
                <a:lnTo>
                  <a:pt x="590042" y="0"/>
                </a:lnTo>
                <a:lnTo>
                  <a:pt x="0" y="0"/>
                </a:lnTo>
                <a:lnTo>
                  <a:pt x="0" y="321360"/>
                </a:lnTo>
                <a:close/>
              </a:path>
            </a:pathLst>
          </a:custGeom>
          <a:ln w="3810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8445245" y="166306"/>
            <a:ext cx="590550" cy="321945"/>
          </a:xfrm>
          <a:custGeom>
            <a:avLst/>
            <a:gdLst/>
            <a:ahLst/>
            <a:cxnLst/>
            <a:rect l="l" t="t" r="r" b="b"/>
            <a:pathLst>
              <a:path w="590550" h="321945">
                <a:moveTo>
                  <a:pt x="590042" y="0"/>
                </a:moveTo>
                <a:lnTo>
                  <a:pt x="0" y="0"/>
                </a:lnTo>
                <a:lnTo>
                  <a:pt x="0" y="321373"/>
                </a:lnTo>
                <a:lnTo>
                  <a:pt x="590042" y="321373"/>
                </a:lnTo>
                <a:lnTo>
                  <a:pt x="590042" y="0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8445245" y="166306"/>
            <a:ext cx="590550" cy="321945"/>
          </a:xfrm>
          <a:custGeom>
            <a:avLst/>
            <a:gdLst/>
            <a:ahLst/>
            <a:cxnLst/>
            <a:rect l="l" t="t" r="r" b="b"/>
            <a:pathLst>
              <a:path w="590550" h="321945">
                <a:moveTo>
                  <a:pt x="0" y="321373"/>
                </a:moveTo>
                <a:lnTo>
                  <a:pt x="590042" y="321373"/>
                </a:lnTo>
                <a:lnTo>
                  <a:pt x="590042" y="0"/>
                </a:lnTo>
                <a:lnTo>
                  <a:pt x="0" y="0"/>
                </a:lnTo>
                <a:lnTo>
                  <a:pt x="0" y="321373"/>
                </a:lnTo>
                <a:close/>
              </a:path>
            </a:pathLst>
          </a:custGeom>
          <a:ln w="3810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62204" y="278078"/>
            <a:ext cx="9968991" cy="3917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9455"/>
            <a:ext cx="962406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11/24/22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jpg"/><Relationship Id="rId3" Type="http://schemas.openxmlformats.org/officeDocument/2006/relationships/image" Target="../media/image3.png"/><Relationship Id="rId21" Type="http://schemas.openxmlformats.org/officeDocument/2006/relationships/image" Target="../media/image21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jpg"/><Relationship Id="rId2" Type="http://schemas.openxmlformats.org/officeDocument/2006/relationships/image" Target="../media/image2.png"/><Relationship Id="rId16" Type="http://schemas.openxmlformats.org/officeDocument/2006/relationships/image" Target="../media/image16.jp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jpg"/><Relationship Id="rId23" Type="http://schemas.openxmlformats.org/officeDocument/2006/relationships/image" Target="../media/image23.jp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jpg"/><Relationship Id="rId22" Type="http://schemas.openxmlformats.org/officeDocument/2006/relationships/image" Target="../media/image2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62204" y="278078"/>
            <a:ext cx="6588160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0" dirty="0"/>
              <a:t>Year</a:t>
            </a:r>
            <a:r>
              <a:rPr spc="-10" dirty="0"/>
              <a:t> </a:t>
            </a:r>
            <a:r>
              <a:rPr spc="-5" dirty="0"/>
              <a:t>1</a:t>
            </a:r>
            <a:r>
              <a:rPr spc="5" dirty="0"/>
              <a:t> </a:t>
            </a:r>
            <a:r>
              <a:rPr spc="-5" dirty="0"/>
              <a:t>- </a:t>
            </a:r>
            <a:r>
              <a:rPr lang="en-GB" spc="-5"/>
              <a:t>Summer</a:t>
            </a:r>
            <a:r>
              <a:rPr spc="-5"/>
              <a:t> </a:t>
            </a:r>
            <a:r>
              <a:rPr spc="-5" dirty="0"/>
              <a:t>Art</a:t>
            </a:r>
            <a:r>
              <a:rPr spc="10" dirty="0"/>
              <a:t> </a:t>
            </a:r>
            <a:r>
              <a:rPr spc="-5" dirty="0"/>
              <a:t>-</a:t>
            </a:r>
            <a:r>
              <a:rPr spc="-15" dirty="0"/>
              <a:t> </a:t>
            </a:r>
            <a:r>
              <a:rPr spc="-10" dirty="0"/>
              <a:t>How </a:t>
            </a:r>
            <a:r>
              <a:rPr dirty="0"/>
              <a:t>do</a:t>
            </a:r>
            <a:r>
              <a:rPr spc="-5" dirty="0"/>
              <a:t> </a:t>
            </a:r>
            <a:r>
              <a:rPr spc="-10" dirty="0"/>
              <a:t>artists </a:t>
            </a:r>
            <a:r>
              <a:rPr spc="-15" dirty="0"/>
              <a:t>create</a:t>
            </a:r>
            <a:r>
              <a:rPr lang="en-GB" spc="-15" dirty="0"/>
              <a:t> a </a:t>
            </a:r>
            <a:r>
              <a:rPr spc="-10" dirty="0"/>
              <a:t> </a:t>
            </a:r>
            <a:r>
              <a:rPr spc="-5" dirty="0"/>
              <a:t>sculpture</a:t>
            </a:r>
            <a:r>
              <a:rPr sz="2400" spc="-5" dirty="0"/>
              <a:t>?</a:t>
            </a:r>
            <a:endParaRPr sz="2400" dirty="0"/>
          </a:p>
        </p:txBody>
      </p:sp>
      <p:grpSp>
        <p:nvGrpSpPr>
          <p:cNvPr id="3" name="object 3"/>
          <p:cNvGrpSpPr/>
          <p:nvPr/>
        </p:nvGrpSpPr>
        <p:grpSpPr>
          <a:xfrm>
            <a:off x="5357367" y="5274817"/>
            <a:ext cx="4949190" cy="2041525"/>
            <a:chOff x="5357367" y="5274817"/>
            <a:chExt cx="4949190" cy="2041525"/>
          </a:xfrm>
        </p:grpSpPr>
        <p:sp>
          <p:nvSpPr>
            <p:cNvPr id="4" name="object 4"/>
            <p:cNvSpPr/>
            <p:nvPr/>
          </p:nvSpPr>
          <p:spPr>
            <a:xfrm>
              <a:off x="5376417" y="5293867"/>
              <a:ext cx="4911090" cy="2003425"/>
            </a:xfrm>
            <a:custGeom>
              <a:avLst/>
              <a:gdLst/>
              <a:ahLst/>
              <a:cxnLst/>
              <a:rect l="l" t="t" r="r" b="b"/>
              <a:pathLst>
                <a:path w="4911090" h="2003425">
                  <a:moveTo>
                    <a:pt x="4762373" y="0"/>
                  </a:moveTo>
                  <a:lnTo>
                    <a:pt x="148462" y="0"/>
                  </a:lnTo>
                  <a:lnTo>
                    <a:pt x="101518" y="7564"/>
                  </a:lnTo>
                  <a:lnTo>
                    <a:pt x="60761" y="28630"/>
                  </a:lnTo>
                  <a:lnTo>
                    <a:pt x="28630" y="60761"/>
                  </a:lnTo>
                  <a:lnTo>
                    <a:pt x="7564" y="101518"/>
                  </a:lnTo>
                  <a:lnTo>
                    <a:pt x="0" y="148463"/>
                  </a:lnTo>
                  <a:lnTo>
                    <a:pt x="0" y="1855025"/>
                  </a:lnTo>
                  <a:lnTo>
                    <a:pt x="7564" y="1901943"/>
                  </a:lnTo>
                  <a:lnTo>
                    <a:pt x="28630" y="1942682"/>
                  </a:lnTo>
                  <a:lnTo>
                    <a:pt x="60761" y="1974801"/>
                  </a:lnTo>
                  <a:lnTo>
                    <a:pt x="101518" y="1995862"/>
                  </a:lnTo>
                  <a:lnTo>
                    <a:pt x="148462" y="2003425"/>
                  </a:lnTo>
                  <a:lnTo>
                    <a:pt x="4762373" y="2003425"/>
                  </a:lnTo>
                  <a:lnTo>
                    <a:pt x="4809255" y="1995862"/>
                  </a:lnTo>
                  <a:lnTo>
                    <a:pt x="4849974" y="1974801"/>
                  </a:lnTo>
                  <a:lnTo>
                    <a:pt x="4882086" y="1942682"/>
                  </a:lnTo>
                  <a:lnTo>
                    <a:pt x="4903145" y="1901943"/>
                  </a:lnTo>
                  <a:lnTo>
                    <a:pt x="4910709" y="1855025"/>
                  </a:lnTo>
                  <a:lnTo>
                    <a:pt x="4910709" y="148463"/>
                  </a:lnTo>
                  <a:lnTo>
                    <a:pt x="4903145" y="101518"/>
                  </a:lnTo>
                  <a:lnTo>
                    <a:pt x="4882086" y="60761"/>
                  </a:lnTo>
                  <a:lnTo>
                    <a:pt x="4849974" y="28630"/>
                  </a:lnTo>
                  <a:lnTo>
                    <a:pt x="4809255" y="7564"/>
                  </a:lnTo>
                  <a:lnTo>
                    <a:pt x="4762373" y="0"/>
                  </a:lnTo>
                  <a:close/>
                </a:path>
              </a:pathLst>
            </a:custGeom>
            <a:solidFill>
              <a:srgbClr val="808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5376417" y="5293867"/>
              <a:ext cx="4911090" cy="2003425"/>
            </a:xfrm>
            <a:custGeom>
              <a:avLst/>
              <a:gdLst/>
              <a:ahLst/>
              <a:cxnLst/>
              <a:rect l="l" t="t" r="r" b="b"/>
              <a:pathLst>
                <a:path w="4911090" h="2003425">
                  <a:moveTo>
                    <a:pt x="148462" y="0"/>
                  </a:moveTo>
                  <a:lnTo>
                    <a:pt x="101518" y="7564"/>
                  </a:lnTo>
                  <a:lnTo>
                    <a:pt x="60761" y="28630"/>
                  </a:lnTo>
                  <a:lnTo>
                    <a:pt x="28630" y="60761"/>
                  </a:lnTo>
                  <a:lnTo>
                    <a:pt x="7564" y="101518"/>
                  </a:lnTo>
                  <a:lnTo>
                    <a:pt x="0" y="148463"/>
                  </a:lnTo>
                  <a:lnTo>
                    <a:pt x="0" y="1855025"/>
                  </a:lnTo>
                  <a:lnTo>
                    <a:pt x="7564" y="1901943"/>
                  </a:lnTo>
                  <a:lnTo>
                    <a:pt x="28630" y="1942682"/>
                  </a:lnTo>
                  <a:lnTo>
                    <a:pt x="60761" y="1974801"/>
                  </a:lnTo>
                  <a:lnTo>
                    <a:pt x="101518" y="1995862"/>
                  </a:lnTo>
                  <a:lnTo>
                    <a:pt x="148462" y="2003425"/>
                  </a:lnTo>
                  <a:lnTo>
                    <a:pt x="4762373" y="2003425"/>
                  </a:lnTo>
                  <a:lnTo>
                    <a:pt x="4809255" y="1995862"/>
                  </a:lnTo>
                  <a:lnTo>
                    <a:pt x="4849974" y="1974801"/>
                  </a:lnTo>
                  <a:lnTo>
                    <a:pt x="4882086" y="1942682"/>
                  </a:lnTo>
                  <a:lnTo>
                    <a:pt x="4903145" y="1901943"/>
                  </a:lnTo>
                  <a:lnTo>
                    <a:pt x="4910709" y="1855025"/>
                  </a:lnTo>
                  <a:lnTo>
                    <a:pt x="4910709" y="148463"/>
                  </a:lnTo>
                  <a:lnTo>
                    <a:pt x="4903145" y="101518"/>
                  </a:lnTo>
                  <a:lnTo>
                    <a:pt x="4882086" y="60761"/>
                  </a:lnTo>
                  <a:lnTo>
                    <a:pt x="4849974" y="28630"/>
                  </a:lnTo>
                  <a:lnTo>
                    <a:pt x="4809255" y="7564"/>
                  </a:lnTo>
                  <a:lnTo>
                    <a:pt x="4762373" y="0"/>
                  </a:lnTo>
                  <a:lnTo>
                    <a:pt x="148462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5462396" y="5285841"/>
            <a:ext cx="4647565" cy="1928495"/>
          </a:xfrm>
          <a:prstGeom prst="rect">
            <a:avLst/>
          </a:prstGeom>
        </p:spPr>
        <p:txBody>
          <a:bodyPr vert="horz" wrap="square" lIns="0" tIns="666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25"/>
              </a:spcBef>
            </a:pPr>
            <a:r>
              <a:rPr sz="1400" b="1" spc="-5" dirty="0">
                <a:solidFill>
                  <a:srgbClr val="FFFFFF"/>
                </a:solidFill>
                <a:latin typeface="Calibri"/>
                <a:cs typeface="Calibri"/>
              </a:rPr>
              <a:t>Glossary:</a:t>
            </a:r>
            <a:endParaRPr sz="1400">
              <a:latin typeface="Calibri"/>
              <a:cs typeface="Calibri"/>
            </a:endParaRPr>
          </a:p>
          <a:p>
            <a:pPr marL="154305" marR="5080" indent="-142240">
              <a:lnSpc>
                <a:spcPct val="120900"/>
              </a:lnSpc>
              <a:spcBef>
                <a:spcPts val="60"/>
              </a:spcBef>
              <a:buSzPct val="90909"/>
              <a:buFont typeface="Symbol"/>
              <a:buChar char=""/>
              <a:tabLst>
                <a:tab pos="154940" algn="l"/>
              </a:tabLst>
            </a:pPr>
            <a:r>
              <a:rPr sz="1100" b="1" spc="-5" dirty="0">
                <a:solidFill>
                  <a:srgbClr val="FFFFFF"/>
                </a:solidFill>
                <a:latin typeface="Calibri"/>
                <a:cs typeface="Calibri"/>
              </a:rPr>
              <a:t>Sculpture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-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A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sculpture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is a 3 dimensional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piece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of art.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Materials can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be carved, </a:t>
            </a:r>
            <a:r>
              <a:rPr sz="1100" spc="-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moulded,</a:t>
            </a:r>
            <a:r>
              <a:rPr sz="11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layered,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shaped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or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combined.</a:t>
            </a:r>
            <a:endParaRPr sz="1100">
              <a:latin typeface="Calibri"/>
              <a:cs typeface="Calibri"/>
            </a:endParaRPr>
          </a:p>
          <a:p>
            <a:pPr marL="154305" marR="119380" indent="-142240">
              <a:lnSpc>
                <a:spcPct val="120900"/>
              </a:lnSpc>
              <a:spcBef>
                <a:spcPts val="600"/>
              </a:spcBef>
              <a:buSzPct val="90909"/>
              <a:buFont typeface="Symbol"/>
              <a:buChar char=""/>
              <a:tabLst>
                <a:tab pos="154940" algn="l"/>
              </a:tabLst>
            </a:pPr>
            <a:r>
              <a:rPr sz="1100" b="1" spc="-5" dirty="0">
                <a:solidFill>
                  <a:srgbClr val="FFFFFF"/>
                </a:solidFill>
                <a:latin typeface="Calibri"/>
                <a:cs typeface="Calibri"/>
              </a:rPr>
              <a:t>Layer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-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Layering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1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gradual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build-up</a:t>
            </a:r>
            <a:r>
              <a:rPr sz="11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materials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 being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placed</a:t>
            </a:r>
            <a:r>
              <a:rPr sz="11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top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each </a:t>
            </a:r>
            <a:r>
              <a:rPr sz="1100" spc="-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other.</a:t>
            </a:r>
            <a:r>
              <a:rPr sz="1100" spc="2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1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layers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 can</a:t>
            </a:r>
            <a:r>
              <a:rPr sz="11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be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different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sizes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so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that a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shape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made.</a:t>
            </a:r>
            <a:endParaRPr sz="1100">
              <a:latin typeface="Calibri"/>
              <a:cs typeface="Calibri"/>
            </a:endParaRPr>
          </a:p>
          <a:p>
            <a:pPr marL="154305" indent="-142240">
              <a:lnSpc>
                <a:spcPct val="100000"/>
              </a:lnSpc>
              <a:spcBef>
                <a:spcPts val="875"/>
              </a:spcBef>
              <a:buSzPct val="90909"/>
              <a:buFont typeface="Symbol"/>
              <a:buChar char=""/>
              <a:tabLst>
                <a:tab pos="154940" algn="l"/>
              </a:tabLst>
            </a:pPr>
            <a:r>
              <a:rPr sz="1100" b="1" dirty="0">
                <a:solidFill>
                  <a:srgbClr val="FFFFFF"/>
                </a:solidFill>
                <a:latin typeface="Calibri"/>
                <a:cs typeface="Calibri"/>
              </a:rPr>
              <a:t>3D</a:t>
            </a:r>
            <a:r>
              <a:rPr sz="1100" b="1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–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A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3D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shape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has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three dimensions,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so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it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not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flat.</a:t>
            </a:r>
            <a:endParaRPr sz="1100">
              <a:latin typeface="Calibri"/>
              <a:cs typeface="Calibri"/>
            </a:endParaRPr>
          </a:p>
          <a:p>
            <a:pPr marL="184785" marR="43180" indent="-172720">
              <a:lnSpc>
                <a:spcPct val="108200"/>
              </a:lnSpc>
              <a:spcBef>
                <a:spcPts val="780"/>
              </a:spcBef>
              <a:buSzPct val="90909"/>
              <a:buFont typeface="Symbol"/>
              <a:buChar char=""/>
              <a:tabLst>
                <a:tab pos="185420" algn="l"/>
              </a:tabLst>
            </a:pPr>
            <a:r>
              <a:rPr sz="1100" b="1" spc="-5" dirty="0">
                <a:solidFill>
                  <a:srgbClr val="FFFFFF"/>
                </a:solidFill>
                <a:latin typeface="Calibri"/>
                <a:cs typeface="Calibri"/>
              </a:rPr>
              <a:t>Join materials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- These are materials that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can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be used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to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attach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one material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to </a:t>
            </a:r>
            <a:r>
              <a:rPr sz="1100" spc="-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another,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such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 as</a:t>
            </a:r>
            <a:r>
              <a:rPr sz="11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butterfly</a:t>
            </a:r>
            <a:r>
              <a:rPr sz="11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pins,</a:t>
            </a:r>
            <a:r>
              <a:rPr sz="11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sellotape, masking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tape,</a:t>
            </a:r>
            <a:r>
              <a:rPr sz="11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blue</a:t>
            </a:r>
            <a:r>
              <a:rPr sz="1100" spc="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tack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sz="11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glue).</a:t>
            </a:r>
            <a:endParaRPr sz="1100">
              <a:latin typeface="Calibri"/>
              <a:cs typeface="Calibri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257606" y="2309114"/>
            <a:ext cx="2930525" cy="1949450"/>
            <a:chOff x="257606" y="2309114"/>
            <a:chExt cx="2930525" cy="1949450"/>
          </a:xfrm>
        </p:grpSpPr>
        <p:sp>
          <p:nvSpPr>
            <p:cNvPr id="8" name="object 8"/>
            <p:cNvSpPr/>
            <p:nvPr/>
          </p:nvSpPr>
          <p:spPr>
            <a:xfrm>
              <a:off x="276656" y="2328164"/>
              <a:ext cx="2892425" cy="1911350"/>
            </a:xfrm>
            <a:custGeom>
              <a:avLst/>
              <a:gdLst/>
              <a:ahLst/>
              <a:cxnLst/>
              <a:rect l="l" t="t" r="r" b="b"/>
              <a:pathLst>
                <a:path w="2892425" h="1911350">
                  <a:moveTo>
                    <a:pt x="2732608" y="0"/>
                  </a:moveTo>
                  <a:lnTo>
                    <a:pt x="159778" y="0"/>
                  </a:lnTo>
                  <a:lnTo>
                    <a:pt x="109292" y="8154"/>
                  </a:lnTo>
                  <a:lnTo>
                    <a:pt x="65433" y="30853"/>
                  </a:lnTo>
                  <a:lnTo>
                    <a:pt x="30840" y="65452"/>
                  </a:lnTo>
                  <a:lnTo>
                    <a:pt x="8149" y="109305"/>
                  </a:lnTo>
                  <a:lnTo>
                    <a:pt x="0" y="159765"/>
                  </a:lnTo>
                  <a:lnTo>
                    <a:pt x="0" y="1751202"/>
                  </a:lnTo>
                  <a:lnTo>
                    <a:pt x="8149" y="1801663"/>
                  </a:lnTo>
                  <a:lnTo>
                    <a:pt x="30840" y="1845516"/>
                  </a:lnTo>
                  <a:lnTo>
                    <a:pt x="65433" y="1880115"/>
                  </a:lnTo>
                  <a:lnTo>
                    <a:pt x="109292" y="1902814"/>
                  </a:lnTo>
                  <a:lnTo>
                    <a:pt x="159778" y="1910969"/>
                  </a:lnTo>
                  <a:lnTo>
                    <a:pt x="2732608" y="1910969"/>
                  </a:lnTo>
                  <a:lnTo>
                    <a:pt x="2783117" y="1902814"/>
                  </a:lnTo>
                  <a:lnTo>
                    <a:pt x="2826976" y="1880115"/>
                  </a:lnTo>
                  <a:lnTo>
                    <a:pt x="2861556" y="1845516"/>
                  </a:lnTo>
                  <a:lnTo>
                    <a:pt x="2884231" y="1801663"/>
                  </a:lnTo>
                  <a:lnTo>
                    <a:pt x="2892374" y="1751202"/>
                  </a:lnTo>
                  <a:lnTo>
                    <a:pt x="2892374" y="159765"/>
                  </a:lnTo>
                  <a:lnTo>
                    <a:pt x="2884231" y="109305"/>
                  </a:lnTo>
                  <a:lnTo>
                    <a:pt x="2861556" y="65452"/>
                  </a:lnTo>
                  <a:lnTo>
                    <a:pt x="2826976" y="30853"/>
                  </a:lnTo>
                  <a:lnTo>
                    <a:pt x="2783117" y="8154"/>
                  </a:lnTo>
                  <a:lnTo>
                    <a:pt x="2732608" y="0"/>
                  </a:lnTo>
                  <a:close/>
                </a:path>
              </a:pathLst>
            </a:custGeom>
            <a:solidFill>
              <a:srgbClr val="808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76656" y="2328164"/>
              <a:ext cx="2892425" cy="1911350"/>
            </a:xfrm>
            <a:custGeom>
              <a:avLst/>
              <a:gdLst/>
              <a:ahLst/>
              <a:cxnLst/>
              <a:rect l="l" t="t" r="r" b="b"/>
              <a:pathLst>
                <a:path w="2892425" h="1911350">
                  <a:moveTo>
                    <a:pt x="159778" y="0"/>
                  </a:moveTo>
                  <a:lnTo>
                    <a:pt x="109292" y="8154"/>
                  </a:lnTo>
                  <a:lnTo>
                    <a:pt x="65433" y="30853"/>
                  </a:lnTo>
                  <a:lnTo>
                    <a:pt x="30840" y="65452"/>
                  </a:lnTo>
                  <a:lnTo>
                    <a:pt x="8149" y="109305"/>
                  </a:lnTo>
                  <a:lnTo>
                    <a:pt x="0" y="159765"/>
                  </a:lnTo>
                  <a:lnTo>
                    <a:pt x="0" y="1751202"/>
                  </a:lnTo>
                  <a:lnTo>
                    <a:pt x="8149" y="1801663"/>
                  </a:lnTo>
                  <a:lnTo>
                    <a:pt x="30840" y="1845516"/>
                  </a:lnTo>
                  <a:lnTo>
                    <a:pt x="65433" y="1880115"/>
                  </a:lnTo>
                  <a:lnTo>
                    <a:pt x="109292" y="1902814"/>
                  </a:lnTo>
                  <a:lnTo>
                    <a:pt x="159778" y="1910969"/>
                  </a:lnTo>
                  <a:lnTo>
                    <a:pt x="2732608" y="1910969"/>
                  </a:lnTo>
                  <a:lnTo>
                    <a:pt x="2783117" y="1902814"/>
                  </a:lnTo>
                  <a:lnTo>
                    <a:pt x="2826976" y="1880115"/>
                  </a:lnTo>
                  <a:lnTo>
                    <a:pt x="2861556" y="1845516"/>
                  </a:lnTo>
                  <a:lnTo>
                    <a:pt x="2884231" y="1801663"/>
                  </a:lnTo>
                  <a:lnTo>
                    <a:pt x="2892374" y="1751202"/>
                  </a:lnTo>
                  <a:lnTo>
                    <a:pt x="2892374" y="159765"/>
                  </a:lnTo>
                  <a:lnTo>
                    <a:pt x="2884231" y="109305"/>
                  </a:lnTo>
                  <a:lnTo>
                    <a:pt x="2861556" y="65452"/>
                  </a:lnTo>
                  <a:lnTo>
                    <a:pt x="2826976" y="30853"/>
                  </a:lnTo>
                  <a:lnTo>
                    <a:pt x="2783117" y="8154"/>
                  </a:lnTo>
                  <a:lnTo>
                    <a:pt x="2732608" y="0"/>
                  </a:lnTo>
                  <a:lnTo>
                    <a:pt x="159778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365252" y="2376043"/>
            <a:ext cx="2542540" cy="174878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Sticky</a:t>
            </a:r>
            <a:r>
              <a:rPr sz="1400" b="1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Calibri"/>
                <a:cs typeface="Calibri"/>
              </a:rPr>
              <a:t>Knowledge:</a:t>
            </a:r>
            <a:endParaRPr sz="1400">
              <a:latin typeface="Calibri"/>
              <a:cs typeface="Calibri"/>
            </a:endParaRPr>
          </a:p>
          <a:p>
            <a:pPr marL="154305" indent="-142240">
              <a:lnSpc>
                <a:spcPct val="100000"/>
              </a:lnSpc>
              <a:spcBef>
                <a:spcPts val="35"/>
              </a:spcBef>
              <a:buSzPct val="71428"/>
              <a:buFont typeface="Symbol"/>
              <a:buChar char=""/>
              <a:tabLst>
                <a:tab pos="154940" algn="l"/>
              </a:tabLst>
            </a:pP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Know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how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Calibri"/>
                <a:cs typeface="Calibri"/>
              </a:rPr>
              <a:t>make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sculpture.</a:t>
            </a:r>
            <a:endParaRPr sz="1400">
              <a:latin typeface="Calibri"/>
              <a:cs typeface="Calibri"/>
            </a:endParaRPr>
          </a:p>
          <a:p>
            <a:pPr marL="154305" marR="69215" indent="-142240">
              <a:lnSpc>
                <a:spcPts val="2039"/>
              </a:lnSpc>
              <a:spcBef>
                <a:spcPts val="114"/>
              </a:spcBef>
              <a:buSzPct val="71428"/>
              <a:buFont typeface="Symbol"/>
              <a:buChar char=""/>
              <a:tabLst>
                <a:tab pos="154940" algn="l"/>
              </a:tabLst>
            </a:pP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Know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who </a:t>
            </a:r>
            <a:r>
              <a:rPr sz="1400" spc="-15" dirty="0">
                <a:solidFill>
                  <a:srgbClr val="FFFFFF"/>
                </a:solidFill>
                <a:latin typeface="Calibri"/>
                <a:cs typeface="Calibri"/>
              </a:rPr>
              <a:t>Tricia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Griffiths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is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and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that</a:t>
            </a:r>
            <a:r>
              <a:rPr sz="1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she</a:t>
            </a:r>
            <a:r>
              <a:rPr sz="1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r>
              <a:rPr sz="1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artist</a:t>
            </a:r>
            <a:r>
              <a:rPr sz="14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who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sculpts.</a:t>
            </a:r>
            <a:endParaRPr sz="1400">
              <a:latin typeface="Calibri"/>
              <a:cs typeface="Calibri"/>
            </a:endParaRPr>
          </a:p>
          <a:p>
            <a:pPr marL="154305" indent="-142240">
              <a:lnSpc>
                <a:spcPct val="100000"/>
              </a:lnSpc>
              <a:spcBef>
                <a:spcPts val="220"/>
              </a:spcBef>
              <a:buSzPct val="71428"/>
              <a:buFont typeface="Symbol"/>
              <a:buChar char=""/>
              <a:tabLst>
                <a:tab pos="154940" algn="l"/>
              </a:tabLst>
            </a:pP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Know</a:t>
            </a:r>
            <a:r>
              <a:rPr sz="14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how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 to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join</a:t>
            </a:r>
            <a:r>
              <a:rPr sz="1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basic</a:t>
            </a:r>
            <a:r>
              <a:rPr sz="14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materials</a:t>
            </a:r>
            <a:endParaRPr sz="1400">
              <a:latin typeface="Calibri"/>
              <a:cs typeface="Calibri"/>
            </a:endParaRPr>
          </a:p>
          <a:p>
            <a:pPr marL="154305" marR="189865">
              <a:lnSpc>
                <a:spcPct val="120700"/>
              </a:lnSpc>
              <a:spcBef>
                <a:spcPts val="15"/>
              </a:spcBef>
            </a:pP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using glue, Sellotape,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butterfly </a:t>
            </a:r>
            <a:r>
              <a:rPr sz="1400" spc="-3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pins,</a:t>
            </a:r>
            <a:r>
              <a:rPr sz="14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blue</a:t>
            </a:r>
            <a:r>
              <a:rPr sz="14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tack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etc.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678161" y="882281"/>
            <a:ext cx="716280" cy="241935"/>
          </a:xfrm>
          <a:prstGeom prst="rect">
            <a:avLst/>
          </a:prstGeom>
          <a:solidFill>
            <a:srgbClr val="808080"/>
          </a:solidFill>
        </p:spPr>
        <p:txBody>
          <a:bodyPr vert="horz" wrap="square" lIns="0" tIns="0" rIns="0" bIns="0" rtlCol="0">
            <a:spAutoFit/>
          </a:bodyPr>
          <a:lstStyle/>
          <a:p>
            <a:pPr marL="88900">
              <a:lnSpc>
                <a:spcPts val="1280"/>
              </a:lnSpc>
            </a:pPr>
            <a:r>
              <a:rPr sz="1100" b="1" spc="-5" dirty="0">
                <a:solidFill>
                  <a:srgbClr val="FFFFFF"/>
                </a:solidFill>
                <a:latin typeface="Calibri"/>
                <a:cs typeface="Calibri"/>
              </a:rPr>
              <a:t>SDG</a:t>
            </a:r>
            <a:r>
              <a:rPr sz="1100" b="1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b="1" dirty="0">
                <a:solidFill>
                  <a:srgbClr val="FFFFFF"/>
                </a:solidFill>
                <a:latin typeface="Calibri"/>
                <a:cs typeface="Calibri"/>
              </a:rPr>
              <a:t>LINK</a:t>
            </a:r>
            <a:endParaRPr sz="1100">
              <a:latin typeface="Calibri"/>
              <a:cs typeface="Calibr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143205" y="1145286"/>
            <a:ext cx="9995535" cy="1133475"/>
            <a:chOff x="143205" y="1145286"/>
            <a:chExt cx="9995535" cy="1133475"/>
          </a:xfrm>
        </p:grpSpPr>
        <p:sp>
          <p:nvSpPr>
            <p:cNvPr id="13" name="object 13"/>
            <p:cNvSpPr/>
            <p:nvPr/>
          </p:nvSpPr>
          <p:spPr>
            <a:xfrm>
              <a:off x="143205" y="2107311"/>
              <a:ext cx="9995535" cy="171450"/>
            </a:xfrm>
            <a:custGeom>
              <a:avLst/>
              <a:gdLst/>
              <a:ahLst/>
              <a:cxnLst/>
              <a:rect l="l" t="t" r="r" b="b"/>
              <a:pathLst>
                <a:path w="9995535" h="171450">
                  <a:moveTo>
                    <a:pt x="9938013" y="57023"/>
                  </a:moveTo>
                  <a:lnTo>
                    <a:pt x="9852075" y="57023"/>
                  </a:lnTo>
                  <a:lnTo>
                    <a:pt x="9852202" y="114173"/>
                  </a:lnTo>
                  <a:lnTo>
                    <a:pt x="9823627" y="114238"/>
                  </a:lnTo>
                  <a:lnTo>
                    <a:pt x="9823754" y="171450"/>
                  </a:lnTo>
                  <a:lnTo>
                    <a:pt x="9994950" y="85343"/>
                  </a:lnTo>
                  <a:lnTo>
                    <a:pt x="9938013" y="57023"/>
                  </a:lnTo>
                  <a:close/>
                </a:path>
                <a:path w="9995535" h="171450">
                  <a:moveTo>
                    <a:pt x="9823500" y="57088"/>
                  </a:moveTo>
                  <a:lnTo>
                    <a:pt x="0" y="79755"/>
                  </a:lnTo>
                  <a:lnTo>
                    <a:pt x="126" y="136905"/>
                  </a:lnTo>
                  <a:lnTo>
                    <a:pt x="9823627" y="114238"/>
                  </a:lnTo>
                  <a:lnTo>
                    <a:pt x="9823500" y="57088"/>
                  </a:lnTo>
                  <a:close/>
                </a:path>
                <a:path w="9995535" h="171450">
                  <a:moveTo>
                    <a:pt x="9852075" y="57023"/>
                  </a:moveTo>
                  <a:lnTo>
                    <a:pt x="9823500" y="57088"/>
                  </a:lnTo>
                  <a:lnTo>
                    <a:pt x="9823627" y="114238"/>
                  </a:lnTo>
                  <a:lnTo>
                    <a:pt x="9852202" y="114173"/>
                  </a:lnTo>
                  <a:lnTo>
                    <a:pt x="9852075" y="57023"/>
                  </a:lnTo>
                  <a:close/>
                </a:path>
                <a:path w="9995535" h="171450">
                  <a:moveTo>
                    <a:pt x="9823373" y="0"/>
                  </a:moveTo>
                  <a:lnTo>
                    <a:pt x="9823500" y="57088"/>
                  </a:lnTo>
                  <a:lnTo>
                    <a:pt x="9938013" y="57023"/>
                  </a:lnTo>
                  <a:lnTo>
                    <a:pt x="9823373" y="0"/>
                  </a:lnTo>
                  <a:close/>
                </a:path>
              </a:pathLst>
            </a:custGeom>
            <a:solidFill>
              <a:srgbClr val="808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70369" y="1344041"/>
              <a:ext cx="1079944" cy="719963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670369" y="1344041"/>
              <a:ext cx="1080135" cy="720090"/>
            </a:xfrm>
            <a:custGeom>
              <a:avLst/>
              <a:gdLst/>
              <a:ahLst/>
              <a:cxnLst/>
              <a:rect l="l" t="t" r="r" b="b"/>
              <a:pathLst>
                <a:path w="1080135" h="720089">
                  <a:moveTo>
                    <a:pt x="119989" y="0"/>
                  </a:moveTo>
                  <a:lnTo>
                    <a:pt x="73289" y="9429"/>
                  </a:lnTo>
                  <a:lnTo>
                    <a:pt x="35148" y="35147"/>
                  </a:lnTo>
                  <a:lnTo>
                    <a:pt x="9431" y="73294"/>
                  </a:lnTo>
                  <a:lnTo>
                    <a:pt x="0" y="120014"/>
                  </a:lnTo>
                  <a:lnTo>
                    <a:pt x="0" y="599948"/>
                  </a:lnTo>
                  <a:lnTo>
                    <a:pt x="9431" y="646668"/>
                  </a:lnTo>
                  <a:lnTo>
                    <a:pt x="35148" y="684815"/>
                  </a:lnTo>
                  <a:lnTo>
                    <a:pt x="73289" y="710533"/>
                  </a:lnTo>
                  <a:lnTo>
                    <a:pt x="119989" y="719963"/>
                  </a:lnTo>
                  <a:lnTo>
                    <a:pt x="960056" y="719963"/>
                  </a:lnTo>
                  <a:lnTo>
                    <a:pt x="1006703" y="710533"/>
                  </a:lnTo>
                  <a:lnTo>
                    <a:pt x="1044813" y="684815"/>
                  </a:lnTo>
                  <a:lnTo>
                    <a:pt x="1070516" y="646668"/>
                  </a:lnTo>
                  <a:lnTo>
                    <a:pt x="1079944" y="599948"/>
                  </a:lnTo>
                  <a:lnTo>
                    <a:pt x="1079944" y="120014"/>
                  </a:lnTo>
                  <a:lnTo>
                    <a:pt x="1070516" y="73294"/>
                  </a:lnTo>
                  <a:lnTo>
                    <a:pt x="1044813" y="35147"/>
                  </a:lnTo>
                  <a:lnTo>
                    <a:pt x="1006703" y="9429"/>
                  </a:lnTo>
                  <a:lnTo>
                    <a:pt x="960056" y="0"/>
                  </a:lnTo>
                  <a:lnTo>
                    <a:pt x="119989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41546" y="1172083"/>
              <a:ext cx="778255" cy="854709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4241546" y="1172083"/>
              <a:ext cx="778510" cy="854710"/>
            </a:xfrm>
            <a:custGeom>
              <a:avLst/>
              <a:gdLst/>
              <a:ahLst/>
              <a:cxnLst/>
              <a:rect l="l" t="t" r="r" b="b"/>
              <a:pathLst>
                <a:path w="778510" h="854710">
                  <a:moveTo>
                    <a:pt x="129666" y="0"/>
                  </a:moveTo>
                  <a:lnTo>
                    <a:pt x="79188" y="10187"/>
                  </a:lnTo>
                  <a:lnTo>
                    <a:pt x="37972" y="37973"/>
                  </a:lnTo>
                  <a:lnTo>
                    <a:pt x="10187" y="79188"/>
                  </a:lnTo>
                  <a:lnTo>
                    <a:pt x="0" y="129666"/>
                  </a:lnTo>
                  <a:lnTo>
                    <a:pt x="0" y="724915"/>
                  </a:lnTo>
                  <a:lnTo>
                    <a:pt x="10187" y="775414"/>
                  </a:lnTo>
                  <a:lnTo>
                    <a:pt x="37973" y="816673"/>
                  </a:lnTo>
                  <a:lnTo>
                    <a:pt x="79188" y="844502"/>
                  </a:lnTo>
                  <a:lnTo>
                    <a:pt x="129666" y="854709"/>
                  </a:lnTo>
                  <a:lnTo>
                    <a:pt x="648588" y="854709"/>
                  </a:lnTo>
                  <a:lnTo>
                    <a:pt x="699067" y="844502"/>
                  </a:lnTo>
                  <a:lnTo>
                    <a:pt x="740283" y="816673"/>
                  </a:lnTo>
                  <a:lnTo>
                    <a:pt x="768068" y="775414"/>
                  </a:lnTo>
                  <a:lnTo>
                    <a:pt x="778255" y="724915"/>
                  </a:lnTo>
                  <a:lnTo>
                    <a:pt x="778255" y="129666"/>
                  </a:lnTo>
                  <a:lnTo>
                    <a:pt x="768068" y="79188"/>
                  </a:lnTo>
                  <a:lnTo>
                    <a:pt x="740282" y="37972"/>
                  </a:lnTo>
                  <a:lnTo>
                    <a:pt x="699067" y="10187"/>
                  </a:lnTo>
                  <a:lnTo>
                    <a:pt x="648588" y="0"/>
                  </a:lnTo>
                  <a:lnTo>
                    <a:pt x="129666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464172" y="1298575"/>
              <a:ext cx="1079995" cy="719963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6464172" y="1298575"/>
              <a:ext cx="1080135" cy="720090"/>
            </a:xfrm>
            <a:custGeom>
              <a:avLst/>
              <a:gdLst/>
              <a:ahLst/>
              <a:cxnLst/>
              <a:rect l="l" t="t" r="r" b="b"/>
              <a:pathLst>
                <a:path w="1080134" h="720089">
                  <a:moveTo>
                    <a:pt x="120015" y="0"/>
                  </a:moveTo>
                  <a:lnTo>
                    <a:pt x="73348" y="9429"/>
                  </a:lnTo>
                  <a:lnTo>
                    <a:pt x="35194" y="35147"/>
                  </a:lnTo>
                  <a:lnTo>
                    <a:pt x="9447" y="73294"/>
                  </a:lnTo>
                  <a:lnTo>
                    <a:pt x="0" y="120014"/>
                  </a:lnTo>
                  <a:lnTo>
                    <a:pt x="0" y="599948"/>
                  </a:lnTo>
                  <a:lnTo>
                    <a:pt x="9447" y="646668"/>
                  </a:lnTo>
                  <a:lnTo>
                    <a:pt x="35194" y="684815"/>
                  </a:lnTo>
                  <a:lnTo>
                    <a:pt x="73348" y="710533"/>
                  </a:lnTo>
                  <a:lnTo>
                    <a:pt x="120015" y="719963"/>
                  </a:lnTo>
                  <a:lnTo>
                    <a:pt x="960120" y="719963"/>
                  </a:lnTo>
                  <a:lnTo>
                    <a:pt x="1006766" y="710533"/>
                  </a:lnTo>
                  <a:lnTo>
                    <a:pt x="1044876" y="684815"/>
                  </a:lnTo>
                  <a:lnTo>
                    <a:pt x="1070580" y="646668"/>
                  </a:lnTo>
                  <a:lnTo>
                    <a:pt x="1080007" y="599948"/>
                  </a:lnTo>
                  <a:lnTo>
                    <a:pt x="1080007" y="120014"/>
                  </a:lnTo>
                  <a:lnTo>
                    <a:pt x="1070580" y="73294"/>
                  </a:lnTo>
                  <a:lnTo>
                    <a:pt x="1044876" y="35147"/>
                  </a:lnTo>
                  <a:lnTo>
                    <a:pt x="1006766" y="9429"/>
                  </a:lnTo>
                  <a:lnTo>
                    <a:pt x="960120" y="0"/>
                  </a:lnTo>
                  <a:lnTo>
                    <a:pt x="120015" y="0"/>
                  </a:lnTo>
                  <a:close/>
                </a:path>
              </a:pathLst>
            </a:custGeom>
            <a:ln w="38099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703184" y="1306830"/>
              <a:ext cx="1079995" cy="719963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7703184" y="1306830"/>
              <a:ext cx="1080135" cy="720090"/>
            </a:xfrm>
            <a:custGeom>
              <a:avLst/>
              <a:gdLst/>
              <a:ahLst/>
              <a:cxnLst/>
              <a:rect l="l" t="t" r="r" b="b"/>
              <a:pathLst>
                <a:path w="1080134" h="720089">
                  <a:moveTo>
                    <a:pt x="120015" y="0"/>
                  </a:moveTo>
                  <a:lnTo>
                    <a:pt x="73294" y="9427"/>
                  </a:lnTo>
                  <a:lnTo>
                    <a:pt x="35147" y="35131"/>
                  </a:lnTo>
                  <a:lnTo>
                    <a:pt x="9429" y="73241"/>
                  </a:lnTo>
                  <a:lnTo>
                    <a:pt x="0" y="119887"/>
                  </a:lnTo>
                  <a:lnTo>
                    <a:pt x="0" y="599948"/>
                  </a:lnTo>
                  <a:lnTo>
                    <a:pt x="9429" y="646668"/>
                  </a:lnTo>
                  <a:lnTo>
                    <a:pt x="35147" y="684815"/>
                  </a:lnTo>
                  <a:lnTo>
                    <a:pt x="73294" y="710533"/>
                  </a:lnTo>
                  <a:lnTo>
                    <a:pt x="120015" y="719963"/>
                  </a:lnTo>
                  <a:lnTo>
                    <a:pt x="959993" y="719963"/>
                  </a:lnTo>
                  <a:lnTo>
                    <a:pt x="1006713" y="710533"/>
                  </a:lnTo>
                  <a:lnTo>
                    <a:pt x="1044860" y="684815"/>
                  </a:lnTo>
                  <a:lnTo>
                    <a:pt x="1070578" y="646668"/>
                  </a:lnTo>
                  <a:lnTo>
                    <a:pt x="1080008" y="599948"/>
                  </a:lnTo>
                  <a:lnTo>
                    <a:pt x="1080008" y="119887"/>
                  </a:lnTo>
                  <a:lnTo>
                    <a:pt x="1070578" y="73241"/>
                  </a:lnTo>
                  <a:lnTo>
                    <a:pt x="1044860" y="35131"/>
                  </a:lnTo>
                  <a:lnTo>
                    <a:pt x="1006713" y="9427"/>
                  </a:lnTo>
                  <a:lnTo>
                    <a:pt x="959993" y="0"/>
                  </a:lnTo>
                  <a:lnTo>
                    <a:pt x="120015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271011" y="1164348"/>
              <a:ext cx="749173" cy="847839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3271011" y="1164336"/>
              <a:ext cx="749300" cy="848360"/>
            </a:xfrm>
            <a:custGeom>
              <a:avLst/>
              <a:gdLst/>
              <a:ahLst/>
              <a:cxnLst/>
              <a:rect l="l" t="t" r="r" b="b"/>
              <a:pathLst>
                <a:path w="749300" h="848360">
                  <a:moveTo>
                    <a:pt x="124840" y="0"/>
                  </a:moveTo>
                  <a:lnTo>
                    <a:pt x="76241" y="9808"/>
                  </a:lnTo>
                  <a:lnTo>
                    <a:pt x="36560" y="36560"/>
                  </a:lnTo>
                  <a:lnTo>
                    <a:pt x="9808" y="76241"/>
                  </a:lnTo>
                  <a:lnTo>
                    <a:pt x="0" y="124840"/>
                  </a:lnTo>
                  <a:lnTo>
                    <a:pt x="0" y="723011"/>
                  </a:lnTo>
                  <a:lnTo>
                    <a:pt x="9808" y="771610"/>
                  </a:lnTo>
                  <a:lnTo>
                    <a:pt x="36560" y="811291"/>
                  </a:lnTo>
                  <a:lnTo>
                    <a:pt x="76241" y="838043"/>
                  </a:lnTo>
                  <a:lnTo>
                    <a:pt x="124840" y="847851"/>
                  </a:lnTo>
                  <a:lnTo>
                    <a:pt x="624332" y="847851"/>
                  </a:lnTo>
                  <a:lnTo>
                    <a:pt x="672931" y="838043"/>
                  </a:lnTo>
                  <a:lnTo>
                    <a:pt x="712612" y="811291"/>
                  </a:lnTo>
                  <a:lnTo>
                    <a:pt x="739364" y="771610"/>
                  </a:lnTo>
                  <a:lnTo>
                    <a:pt x="749173" y="723011"/>
                  </a:lnTo>
                  <a:lnTo>
                    <a:pt x="749173" y="124840"/>
                  </a:lnTo>
                  <a:lnTo>
                    <a:pt x="739364" y="76241"/>
                  </a:lnTo>
                  <a:lnTo>
                    <a:pt x="712612" y="36560"/>
                  </a:lnTo>
                  <a:lnTo>
                    <a:pt x="672931" y="9808"/>
                  </a:lnTo>
                  <a:lnTo>
                    <a:pt x="624332" y="0"/>
                  </a:lnTo>
                  <a:lnTo>
                    <a:pt x="124840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568172" y="1986407"/>
              <a:ext cx="7176770" cy="220979"/>
            </a:xfrm>
            <a:custGeom>
              <a:avLst/>
              <a:gdLst/>
              <a:ahLst/>
              <a:cxnLst/>
              <a:rect l="l" t="t" r="r" b="b"/>
              <a:pathLst>
                <a:path w="7176770" h="220980">
                  <a:moveTo>
                    <a:pt x="0" y="219202"/>
                  </a:moveTo>
                  <a:lnTo>
                    <a:pt x="148653" y="45847"/>
                  </a:lnTo>
                </a:path>
                <a:path w="7176770" h="220980">
                  <a:moveTo>
                    <a:pt x="2600858" y="213995"/>
                  </a:moveTo>
                  <a:lnTo>
                    <a:pt x="2746781" y="0"/>
                  </a:lnTo>
                </a:path>
                <a:path w="7176770" h="220980">
                  <a:moveTo>
                    <a:pt x="4570755" y="220345"/>
                  </a:moveTo>
                  <a:lnTo>
                    <a:pt x="4726330" y="6350"/>
                  </a:lnTo>
                </a:path>
                <a:path w="7176770" h="220980">
                  <a:moveTo>
                    <a:pt x="1328445" y="220980"/>
                  </a:moveTo>
                  <a:lnTo>
                    <a:pt x="1450111" y="45847"/>
                  </a:lnTo>
                </a:path>
                <a:path w="7176770" h="220980">
                  <a:moveTo>
                    <a:pt x="3593109" y="215519"/>
                  </a:moveTo>
                  <a:lnTo>
                    <a:pt x="3729253" y="20955"/>
                  </a:lnTo>
                </a:path>
                <a:path w="7176770" h="220980">
                  <a:moveTo>
                    <a:pt x="7074179" y="199390"/>
                  </a:moveTo>
                  <a:lnTo>
                    <a:pt x="7176287" y="0"/>
                  </a:lnTo>
                </a:path>
                <a:path w="7176770" h="220980">
                  <a:moveTo>
                    <a:pt x="5801258" y="209169"/>
                  </a:moveTo>
                  <a:lnTo>
                    <a:pt x="5937402" y="0"/>
                  </a:lnTo>
                </a:path>
              </a:pathLst>
            </a:custGeom>
            <a:ln w="254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991616" y="1173226"/>
            <a:ext cx="507365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(30,000</a:t>
            </a:r>
            <a:r>
              <a:rPr sz="800" b="1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B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C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)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5195442" y="1247394"/>
            <a:ext cx="1118235" cy="758190"/>
            <a:chOff x="5195442" y="1247394"/>
            <a:chExt cx="1118235" cy="758190"/>
          </a:xfrm>
        </p:grpSpPr>
        <p:pic>
          <p:nvPicPr>
            <p:cNvPr id="27" name="object 2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214492" y="1266444"/>
              <a:ext cx="1079995" cy="719963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5214492" y="1266444"/>
              <a:ext cx="1080135" cy="720090"/>
            </a:xfrm>
            <a:custGeom>
              <a:avLst/>
              <a:gdLst/>
              <a:ahLst/>
              <a:cxnLst/>
              <a:rect l="l" t="t" r="r" b="b"/>
              <a:pathLst>
                <a:path w="1080135" h="720089">
                  <a:moveTo>
                    <a:pt x="120015" y="0"/>
                  </a:moveTo>
                  <a:lnTo>
                    <a:pt x="73294" y="9427"/>
                  </a:lnTo>
                  <a:lnTo>
                    <a:pt x="35147" y="35131"/>
                  </a:lnTo>
                  <a:lnTo>
                    <a:pt x="9429" y="73241"/>
                  </a:lnTo>
                  <a:lnTo>
                    <a:pt x="0" y="119887"/>
                  </a:lnTo>
                  <a:lnTo>
                    <a:pt x="0" y="599948"/>
                  </a:lnTo>
                  <a:lnTo>
                    <a:pt x="9429" y="646668"/>
                  </a:lnTo>
                  <a:lnTo>
                    <a:pt x="35147" y="684815"/>
                  </a:lnTo>
                  <a:lnTo>
                    <a:pt x="73294" y="710533"/>
                  </a:lnTo>
                  <a:lnTo>
                    <a:pt x="120015" y="719963"/>
                  </a:lnTo>
                  <a:lnTo>
                    <a:pt x="959993" y="719963"/>
                  </a:lnTo>
                  <a:lnTo>
                    <a:pt x="1006713" y="710533"/>
                  </a:lnTo>
                  <a:lnTo>
                    <a:pt x="1044860" y="684815"/>
                  </a:lnTo>
                  <a:lnTo>
                    <a:pt x="1070578" y="646668"/>
                  </a:lnTo>
                  <a:lnTo>
                    <a:pt x="1080008" y="599948"/>
                  </a:lnTo>
                  <a:lnTo>
                    <a:pt x="1080008" y="119887"/>
                  </a:lnTo>
                  <a:lnTo>
                    <a:pt x="1070578" y="73241"/>
                  </a:lnTo>
                  <a:lnTo>
                    <a:pt x="1044860" y="35131"/>
                  </a:lnTo>
                  <a:lnTo>
                    <a:pt x="1006713" y="9427"/>
                  </a:lnTo>
                  <a:lnTo>
                    <a:pt x="959993" y="0"/>
                  </a:lnTo>
                  <a:lnTo>
                    <a:pt x="120015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7844790" y="968095"/>
            <a:ext cx="813435" cy="321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5244" marR="5080" indent="-43180">
              <a:lnSpc>
                <a:spcPct val="121200"/>
              </a:lnSpc>
              <a:spcBef>
                <a:spcPts val="100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M.C. Escher (1953) </a:t>
            </a:r>
            <a:r>
              <a:rPr sz="800" b="1" spc="-17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Relativity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Lattice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608444" y="958951"/>
            <a:ext cx="826135" cy="321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7780">
              <a:lnSpc>
                <a:spcPct val="121200"/>
              </a:lnSpc>
              <a:spcBef>
                <a:spcPts val="100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Carlo Carra 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(1913) </a:t>
            </a:r>
            <a:r>
              <a:rPr sz="800" b="1" spc="-17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The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Red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Horseman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197479" y="827888"/>
            <a:ext cx="810260" cy="321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 marR="5080" indent="-157480">
              <a:lnSpc>
                <a:spcPct val="121200"/>
              </a:lnSpc>
              <a:spcBef>
                <a:spcPts val="100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Arcimboldo (1591) </a:t>
            </a:r>
            <a:r>
              <a:rPr sz="800" b="1" spc="-17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Vertumnus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102734" y="827888"/>
            <a:ext cx="1026160" cy="321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68910">
              <a:lnSpc>
                <a:spcPct val="121200"/>
              </a:lnSpc>
              <a:spcBef>
                <a:spcPts val="100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Vermeer</a:t>
            </a:r>
            <a:r>
              <a:rPr sz="800" b="1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(1665)</a:t>
            </a:r>
            <a:r>
              <a:rPr sz="800" b="1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Girl  with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a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Pearl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Earring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244210" y="926948"/>
            <a:ext cx="1062990" cy="321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02260" marR="5080" indent="-290195">
              <a:lnSpc>
                <a:spcPct val="121200"/>
              </a:lnSpc>
              <a:spcBef>
                <a:spcPts val="100"/>
              </a:spcBef>
            </a:pP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Vincent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van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Gogh</a:t>
            </a:r>
            <a:r>
              <a:rPr sz="800" b="1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(1883) </a:t>
            </a:r>
            <a:r>
              <a:rPr sz="800" b="1" spc="-16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Bulb Fields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1911604" y="1309751"/>
            <a:ext cx="1118235" cy="758190"/>
            <a:chOff x="1911604" y="1309751"/>
            <a:chExt cx="1118235" cy="758190"/>
          </a:xfrm>
        </p:grpSpPr>
        <p:pic>
          <p:nvPicPr>
            <p:cNvPr id="35" name="object 3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930654" y="1328801"/>
              <a:ext cx="1079995" cy="719963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1930654" y="1328801"/>
              <a:ext cx="1080135" cy="720090"/>
            </a:xfrm>
            <a:custGeom>
              <a:avLst/>
              <a:gdLst/>
              <a:ahLst/>
              <a:cxnLst/>
              <a:rect l="l" t="t" r="r" b="b"/>
              <a:pathLst>
                <a:path w="1080135" h="720089">
                  <a:moveTo>
                    <a:pt x="120014" y="0"/>
                  </a:moveTo>
                  <a:lnTo>
                    <a:pt x="73294" y="9429"/>
                  </a:lnTo>
                  <a:lnTo>
                    <a:pt x="35147" y="35147"/>
                  </a:lnTo>
                  <a:lnTo>
                    <a:pt x="9429" y="73294"/>
                  </a:lnTo>
                  <a:lnTo>
                    <a:pt x="0" y="120014"/>
                  </a:lnTo>
                  <a:lnTo>
                    <a:pt x="0" y="599948"/>
                  </a:lnTo>
                  <a:lnTo>
                    <a:pt x="9429" y="646668"/>
                  </a:lnTo>
                  <a:lnTo>
                    <a:pt x="35147" y="684815"/>
                  </a:lnTo>
                  <a:lnTo>
                    <a:pt x="73294" y="710533"/>
                  </a:lnTo>
                  <a:lnTo>
                    <a:pt x="120014" y="719963"/>
                  </a:lnTo>
                  <a:lnTo>
                    <a:pt x="959993" y="719963"/>
                  </a:lnTo>
                  <a:lnTo>
                    <a:pt x="1006713" y="710533"/>
                  </a:lnTo>
                  <a:lnTo>
                    <a:pt x="1044860" y="684815"/>
                  </a:lnTo>
                  <a:lnTo>
                    <a:pt x="1070578" y="646668"/>
                  </a:lnTo>
                  <a:lnTo>
                    <a:pt x="1080008" y="599948"/>
                  </a:lnTo>
                  <a:lnTo>
                    <a:pt x="1080008" y="120014"/>
                  </a:lnTo>
                  <a:lnTo>
                    <a:pt x="1070578" y="73294"/>
                  </a:lnTo>
                  <a:lnTo>
                    <a:pt x="1044860" y="35147"/>
                  </a:lnTo>
                  <a:lnTo>
                    <a:pt x="1006713" y="9429"/>
                  </a:lnTo>
                  <a:lnTo>
                    <a:pt x="959993" y="0"/>
                  </a:lnTo>
                  <a:lnTo>
                    <a:pt x="120014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1982470" y="1150365"/>
            <a:ext cx="948690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Citrus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Fruit</a:t>
            </a:r>
            <a:r>
              <a:rPr sz="800" b="1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(63-79 BC)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304291" y="747553"/>
            <a:ext cx="2672715" cy="426084"/>
          </a:xfrm>
          <a:prstGeom prst="rect">
            <a:avLst/>
          </a:prstGeom>
        </p:spPr>
        <p:txBody>
          <a:bodyPr vert="horz" wrap="square" lIns="0" tIns="692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45"/>
              </a:spcBef>
            </a:pPr>
            <a:r>
              <a:rPr sz="1200" b="1" u="sng" spc="-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Historical</a:t>
            </a:r>
            <a:r>
              <a:rPr sz="1200" b="1" u="sng" spc="-1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 </a:t>
            </a:r>
            <a:r>
              <a:rPr sz="1200" b="1" u="sng" spc="-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and</a:t>
            </a:r>
            <a:r>
              <a:rPr sz="1200" b="1" u="sng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 </a:t>
            </a:r>
            <a:r>
              <a:rPr sz="1200" b="1" u="sng" spc="-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cultural</a:t>
            </a:r>
            <a:r>
              <a:rPr sz="1200" b="1" u="sng" spc="-10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 </a:t>
            </a:r>
            <a:r>
              <a:rPr sz="1200" b="1" u="sng" spc="-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development</a:t>
            </a:r>
            <a:r>
              <a:rPr sz="1200" b="1" u="sng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 of</a:t>
            </a:r>
            <a:r>
              <a:rPr sz="1200" b="1" u="sng" spc="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 </a:t>
            </a:r>
            <a:r>
              <a:rPr sz="1200" b="1" u="sng" spc="-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art</a:t>
            </a:r>
            <a:endParaRPr sz="1200">
              <a:latin typeface="Calibri"/>
              <a:cs typeface="Calibri"/>
            </a:endParaRPr>
          </a:p>
          <a:p>
            <a:pPr marL="632460">
              <a:lnSpc>
                <a:spcPct val="100000"/>
              </a:lnSpc>
              <a:spcBef>
                <a:spcPts val="305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Cave</a:t>
            </a:r>
            <a:r>
              <a:rPr sz="800" b="1" spc="-2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Paintings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39" name="object 39"/>
          <p:cNvGrpSpPr/>
          <p:nvPr/>
        </p:nvGrpSpPr>
        <p:grpSpPr>
          <a:xfrm>
            <a:off x="5347208" y="2185797"/>
            <a:ext cx="4959350" cy="3031490"/>
            <a:chOff x="5347208" y="2185797"/>
            <a:chExt cx="4959350" cy="3031490"/>
          </a:xfrm>
        </p:grpSpPr>
        <p:sp>
          <p:nvSpPr>
            <p:cNvPr id="40" name="object 40"/>
            <p:cNvSpPr/>
            <p:nvPr/>
          </p:nvSpPr>
          <p:spPr>
            <a:xfrm>
              <a:off x="5366258" y="2443861"/>
              <a:ext cx="4921250" cy="2753995"/>
            </a:xfrm>
            <a:custGeom>
              <a:avLst/>
              <a:gdLst/>
              <a:ahLst/>
              <a:cxnLst/>
              <a:rect l="l" t="t" r="r" b="b"/>
              <a:pathLst>
                <a:path w="4921250" h="2753995">
                  <a:moveTo>
                    <a:pt x="212343" y="0"/>
                  </a:moveTo>
                  <a:lnTo>
                    <a:pt x="163632" y="5611"/>
                  </a:lnTo>
                  <a:lnTo>
                    <a:pt x="118928" y="21595"/>
                  </a:lnTo>
                  <a:lnTo>
                    <a:pt x="79502" y="46676"/>
                  </a:lnTo>
                  <a:lnTo>
                    <a:pt x="46626" y="79579"/>
                  </a:lnTo>
                  <a:lnTo>
                    <a:pt x="21570" y="119030"/>
                  </a:lnTo>
                  <a:lnTo>
                    <a:pt x="5604" y="163752"/>
                  </a:lnTo>
                  <a:lnTo>
                    <a:pt x="0" y="212470"/>
                  </a:lnTo>
                  <a:lnTo>
                    <a:pt x="0" y="2541523"/>
                  </a:lnTo>
                  <a:lnTo>
                    <a:pt x="5604" y="2590242"/>
                  </a:lnTo>
                  <a:lnTo>
                    <a:pt x="21570" y="2634964"/>
                  </a:lnTo>
                  <a:lnTo>
                    <a:pt x="46626" y="2674415"/>
                  </a:lnTo>
                  <a:lnTo>
                    <a:pt x="79502" y="2707318"/>
                  </a:lnTo>
                  <a:lnTo>
                    <a:pt x="118928" y="2732399"/>
                  </a:lnTo>
                  <a:lnTo>
                    <a:pt x="163632" y="2748383"/>
                  </a:lnTo>
                  <a:lnTo>
                    <a:pt x="212343" y="2753995"/>
                  </a:lnTo>
                  <a:lnTo>
                    <a:pt x="4708524" y="2753995"/>
                  </a:lnTo>
                  <a:lnTo>
                    <a:pt x="4757196" y="2748383"/>
                  </a:lnTo>
                  <a:lnTo>
                    <a:pt x="4801885" y="2732399"/>
                  </a:lnTo>
                  <a:lnTo>
                    <a:pt x="4841312" y="2707318"/>
                  </a:lnTo>
                  <a:lnTo>
                    <a:pt x="4874202" y="2674415"/>
                  </a:lnTo>
                  <a:lnTo>
                    <a:pt x="4899276" y="2634964"/>
                  </a:lnTo>
                  <a:lnTo>
                    <a:pt x="4915258" y="2590242"/>
                  </a:lnTo>
                  <a:lnTo>
                    <a:pt x="4920869" y="2541523"/>
                  </a:lnTo>
                  <a:lnTo>
                    <a:pt x="4920869" y="212470"/>
                  </a:lnTo>
                  <a:lnTo>
                    <a:pt x="4915258" y="163752"/>
                  </a:lnTo>
                  <a:lnTo>
                    <a:pt x="4899276" y="119030"/>
                  </a:lnTo>
                  <a:lnTo>
                    <a:pt x="4874202" y="79579"/>
                  </a:lnTo>
                  <a:lnTo>
                    <a:pt x="4841312" y="46676"/>
                  </a:lnTo>
                  <a:lnTo>
                    <a:pt x="4801885" y="21595"/>
                  </a:lnTo>
                  <a:lnTo>
                    <a:pt x="4757196" y="5611"/>
                  </a:lnTo>
                  <a:lnTo>
                    <a:pt x="4708524" y="0"/>
                  </a:lnTo>
                  <a:lnTo>
                    <a:pt x="212343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1" name="object 4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407652" y="2185797"/>
              <a:ext cx="114300" cy="249808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447030" y="2533015"/>
              <a:ext cx="2562352" cy="2549017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5447030" y="2533015"/>
              <a:ext cx="2562860" cy="2549525"/>
            </a:xfrm>
            <a:custGeom>
              <a:avLst/>
              <a:gdLst/>
              <a:ahLst/>
              <a:cxnLst/>
              <a:rect l="l" t="t" r="r" b="b"/>
              <a:pathLst>
                <a:path w="2562859" h="2549525">
                  <a:moveTo>
                    <a:pt x="241427" y="0"/>
                  </a:moveTo>
                  <a:lnTo>
                    <a:pt x="192767" y="4904"/>
                  </a:lnTo>
                  <a:lnTo>
                    <a:pt x="147447" y="18970"/>
                  </a:lnTo>
                  <a:lnTo>
                    <a:pt x="106436" y="41228"/>
                  </a:lnTo>
                  <a:lnTo>
                    <a:pt x="70707" y="70707"/>
                  </a:lnTo>
                  <a:lnTo>
                    <a:pt x="41228" y="106436"/>
                  </a:lnTo>
                  <a:lnTo>
                    <a:pt x="18970" y="147447"/>
                  </a:lnTo>
                  <a:lnTo>
                    <a:pt x="4904" y="192767"/>
                  </a:lnTo>
                  <a:lnTo>
                    <a:pt x="0" y="241426"/>
                  </a:lnTo>
                  <a:lnTo>
                    <a:pt x="0" y="2307590"/>
                  </a:lnTo>
                  <a:lnTo>
                    <a:pt x="4904" y="2356249"/>
                  </a:lnTo>
                  <a:lnTo>
                    <a:pt x="18970" y="2401570"/>
                  </a:lnTo>
                  <a:lnTo>
                    <a:pt x="41228" y="2442580"/>
                  </a:lnTo>
                  <a:lnTo>
                    <a:pt x="70707" y="2478309"/>
                  </a:lnTo>
                  <a:lnTo>
                    <a:pt x="106436" y="2507788"/>
                  </a:lnTo>
                  <a:lnTo>
                    <a:pt x="147447" y="2530046"/>
                  </a:lnTo>
                  <a:lnTo>
                    <a:pt x="192767" y="2544112"/>
                  </a:lnTo>
                  <a:lnTo>
                    <a:pt x="241427" y="2549017"/>
                  </a:lnTo>
                  <a:lnTo>
                    <a:pt x="2320925" y="2549017"/>
                  </a:lnTo>
                  <a:lnTo>
                    <a:pt x="2369584" y="2544112"/>
                  </a:lnTo>
                  <a:lnTo>
                    <a:pt x="2414904" y="2530046"/>
                  </a:lnTo>
                  <a:lnTo>
                    <a:pt x="2455915" y="2507788"/>
                  </a:lnTo>
                  <a:lnTo>
                    <a:pt x="2491644" y="2478309"/>
                  </a:lnTo>
                  <a:lnTo>
                    <a:pt x="2521123" y="2442580"/>
                  </a:lnTo>
                  <a:lnTo>
                    <a:pt x="2543381" y="2401570"/>
                  </a:lnTo>
                  <a:lnTo>
                    <a:pt x="2557447" y="2356249"/>
                  </a:lnTo>
                  <a:lnTo>
                    <a:pt x="2562352" y="2307590"/>
                  </a:lnTo>
                  <a:lnTo>
                    <a:pt x="2562352" y="241426"/>
                  </a:lnTo>
                  <a:lnTo>
                    <a:pt x="2557447" y="192767"/>
                  </a:lnTo>
                  <a:lnTo>
                    <a:pt x="2543381" y="147447"/>
                  </a:lnTo>
                  <a:lnTo>
                    <a:pt x="2521123" y="106436"/>
                  </a:lnTo>
                  <a:lnTo>
                    <a:pt x="2491644" y="70707"/>
                  </a:lnTo>
                  <a:lnTo>
                    <a:pt x="2455915" y="41228"/>
                  </a:lnTo>
                  <a:lnTo>
                    <a:pt x="2414904" y="18970"/>
                  </a:lnTo>
                  <a:lnTo>
                    <a:pt x="2369584" y="4904"/>
                  </a:lnTo>
                  <a:lnTo>
                    <a:pt x="2320925" y="0"/>
                  </a:lnTo>
                  <a:lnTo>
                    <a:pt x="241427" y="0"/>
                  </a:lnTo>
                  <a:close/>
                </a:path>
              </a:pathLst>
            </a:custGeom>
            <a:ln w="28575">
              <a:solidFill>
                <a:srgbClr val="9E9E9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7441819" y="2622804"/>
              <a:ext cx="2312035" cy="334010"/>
            </a:xfrm>
            <a:custGeom>
              <a:avLst/>
              <a:gdLst/>
              <a:ahLst/>
              <a:cxnLst/>
              <a:rect l="l" t="t" r="r" b="b"/>
              <a:pathLst>
                <a:path w="2312034" h="334010">
                  <a:moveTo>
                    <a:pt x="2211324" y="0"/>
                  </a:moveTo>
                  <a:lnTo>
                    <a:pt x="100329" y="0"/>
                  </a:lnTo>
                  <a:lnTo>
                    <a:pt x="61239" y="7889"/>
                  </a:lnTo>
                  <a:lnTo>
                    <a:pt x="29352" y="29400"/>
                  </a:lnTo>
                  <a:lnTo>
                    <a:pt x="7872" y="61293"/>
                  </a:lnTo>
                  <a:lnTo>
                    <a:pt x="0" y="100330"/>
                  </a:lnTo>
                  <a:lnTo>
                    <a:pt x="0" y="233299"/>
                  </a:lnTo>
                  <a:lnTo>
                    <a:pt x="7872" y="272389"/>
                  </a:lnTo>
                  <a:lnTo>
                    <a:pt x="29352" y="304276"/>
                  </a:lnTo>
                  <a:lnTo>
                    <a:pt x="61239" y="325756"/>
                  </a:lnTo>
                  <a:lnTo>
                    <a:pt x="100329" y="333629"/>
                  </a:lnTo>
                  <a:lnTo>
                    <a:pt x="2211324" y="333629"/>
                  </a:lnTo>
                  <a:lnTo>
                    <a:pt x="2250360" y="325756"/>
                  </a:lnTo>
                  <a:lnTo>
                    <a:pt x="2282253" y="304276"/>
                  </a:lnTo>
                  <a:lnTo>
                    <a:pt x="2303764" y="272389"/>
                  </a:lnTo>
                  <a:lnTo>
                    <a:pt x="2311654" y="233299"/>
                  </a:lnTo>
                  <a:lnTo>
                    <a:pt x="2311654" y="100330"/>
                  </a:lnTo>
                  <a:lnTo>
                    <a:pt x="2303764" y="61293"/>
                  </a:lnTo>
                  <a:lnTo>
                    <a:pt x="2282253" y="29400"/>
                  </a:lnTo>
                  <a:lnTo>
                    <a:pt x="2250360" y="7889"/>
                  </a:lnTo>
                  <a:lnTo>
                    <a:pt x="221132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7441819" y="2622804"/>
              <a:ext cx="2312035" cy="334010"/>
            </a:xfrm>
            <a:custGeom>
              <a:avLst/>
              <a:gdLst/>
              <a:ahLst/>
              <a:cxnLst/>
              <a:rect l="l" t="t" r="r" b="b"/>
              <a:pathLst>
                <a:path w="2312034" h="334010">
                  <a:moveTo>
                    <a:pt x="100329" y="0"/>
                  </a:moveTo>
                  <a:lnTo>
                    <a:pt x="61239" y="7889"/>
                  </a:lnTo>
                  <a:lnTo>
                    <a:pt x="29352" y="29400"/>
                  </a:lnTo>
                  <a:lnTo>
                    <a:pt x="7872" y="61293"/>
                  </a:lnTo>
                  <a:lnTo>
                    <a:pt x="0" y="100330"/>
                  </a:lnTo>
                  <a:lnTo>
                    <a:pt x="0" y="233299"/>
                  </a:lnTo>
                  <a:lnTo>
                    <a:pt x="7872" y="272389"/>
                  </a:lnTo>
                  <a:lnTo>
                    <a:pt x="29352" y="304276"/>
                  </a:lnTo>
                  <a:lnTo>
                    <a:pt x="61239" y="325756"/>
                  </a:lnTo>
                  <a:lnTo>
                    <a:pt x="100329" y="333629"/>
                  </a:lnTo>
                  <a:lnTo>
                    <a:pt x="2211324" y="333629"/>
                  </a:lnTo>
                  <a:lnTo>
                    <a:pt x="2250360" y="325756"/>
                  </a:lnTo>
                  <a:lnTo>
                    <a:pt x="2282253" y="304276"/>
                  </a:lnTo>
                  <a:lnTo>
                    <a:pt x="2303764" y="272389"/>
                  </a:lnTo>
                  <a:lnTo>
                    <a:pt x="2311654" y="233299"/>
                  </a:lnTo>
                  <a:lnTo>
                    <a:pt x="2311654" y="100330"/>
                  </a:lnTo>
                  <a:lnTo>
                    <a:pt x="2303764" y="61293"/>
                  </a:lnTo>
                  <a:lnTo>
                    <a:pt x="2282253" y="29400"/>
                  </a:lnTo>
                  <a:lnTo>
                    <a:pt x="2250360" y="7889"/>
                  </a:lnTo>
                  <a:lnTo>
                    <a:pt x="2211324" y="0"/>
                  </a:lnTo>
                  <a:lnTo>
                    <a:pt x="100329" y="0"/>
                  </a:lnTo>
                  <a:close/>
                </a:path>
              </a:pathLst>
            </a:custGeom>
            <a:ln w="3175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6" name="object 46"/>
          <p:cNvSpPr txBox="1"/>
          <p:nvPr/>
        </p:nvSpPr>
        <p:spPr>
          <a:xfrm>
            <a:off x="7739633" y="2683891"/>
            <a:ext cx="171577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808080"/>
                </a:solidFill>
                <a:latin typeface="Calibri"/>
                <a:cs typeface="Calibri"/>
              </a:rPr>
              <a:t>Tricia</a:t>
            </a:r>
            <a:r>
              <a:rPr sz="1200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200" spc="-5" dirty="0">
                <a:solidFill>
                  <a:srgbClr val="808080"/>
                </a:solidFill>
                <a:latin typeface="Calibri"/>
                <a:cs typeface="Calibri"/>
              </a:rPr>
              <a:t>Griffith—Present</a:t>
            </a:r>
            <a:r>
              <a:rPr sz="1200" spc="-2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200" spc="-5" dirty="0">
                <a:solidFill>
                  <a:srgbClr val="808080"/>
                </a:solidFill>
                <a:latin typeface="Calibri"/>
                <a:cs typeface="Calibri"/>
              </a:rPr>
              <a:t>Day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47" name="object 47"/>
          <p:cNvGrpSpPr/>
          <p:nvPr/>
        </p:nvGrpSpPr>
        <p:grpSpPr>
          <a:xfrm>
            <a:off x="260781" y="2313876"/>
            <a:ext cx="9905365" cy="4999355"/>
            <a:chOff x="260781" y="2313876"/>
            <a:chExt cx="9905365" cy="4999355"/>
          </a:xfrm>
        </p:grpSpPr>
        <p:pic>
          <p:nvPicPr>
            <p:cNvPr id="48" name="object 4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324977" y="3034157"/>
              <a:ext cx="1826259" cy="2047874"/>
            </a:xfrm>
            <a:prstGeom prst="rect">
              <a:avLst/>
            </a:prstGeom>
          </p:spPr>
        </p:pic>
        <p:sp>
          <p:nvSpPr>
            <p:cNvPr id="49" name="object 49"/>
            <p:cNvSpPr/>
            <p:nvPr/>
          </p:nvSpPr>
          <p:spPr>
            <a:xfrm>
              <a:off x="8324977" y="3034157"/>
              <a:ext cx="1826260" cy="2047875"/>
            </a:xfrm>
            <a:custGeom>
              <a:avLst/>
              <a:gdLst/>
              <a:ahLst/>
              <a:cxnLst/>
              <a:rect l="l" t="t" r="r" b="b"/>
              <a:pathLst>
                <a:path w="1826259" h="2047875">
                  <a:moveTo>
                    <a:pt x="304292" y="0"/>
                  </a:moveTo>
                  <a:lnTo>
                    <a:pt x="254942" y="3983"/>
                  </a:lnTo>
                  <a:lnTo>
                    <a:pt x="208125" y="15517"/>
                  </a:lnTo>
                  <a:lnTo>
                    <a:pt x="164467" y="33974"/>
                  </a:lnTo>
                  <a:lnTo>
                    <a:pt x="124596" y="58728"/>
                  </a:lnTo>
                  <a:lnTo>
                    <a:pt x="89138" y="89154"/>
                  </a:lnTo>
                  <a:lnTo>
                    <a:pt x="58720" y="124623"/>
                  </a:lnTo>
                  <a:lnTo>
                    <a:pt x="33971" y="164511"/>
                  </a:lnTo>
                  <a:lnTo>
                    <a:pt x="15516" y="208190"/>
                  </a:lnTo>
                  <a:lnTo>
                    <a:pt x="3983" y="255035"/>
                  </a:lnTo>
                  <a:lnTo>
                    <a:pt x="0" y="304419"/>
                  </a:lnTo>
                  <a:lnTo>
                    <a:pt x="0" y="1743583"/>
                  </a:lnTo>
                  <a:lnTo>
                    <a:pt x="3983" y="1792932"/>
                  </a:lnTo>
                  <a:lnTo>
                    <a:pt x="15516" y="1839749"/>
                  </a:lnTo>
                  <a:lnTo>
                    <a:pt x="33971" y="1883407"/>
                  </a:lnTo>
                  <a:lnTo>
                    <a:pt x="58720" y="1923278"/>
                  </a:lnTo>
                  <a:lnTo>
                    <a:pt x="89138" y="1958736"/>
                  </a:lnTo>
                  <a:lnTo>
                    <a:pt x="124596" y="1989154"/>
                  </a:lnTo>
                  <a:lnTo>
                    <a:pt x="164467" y="2013903"/>
                  </a:lnTo>
                  <a:lnTo>
                    <a:pt x="208125" y="2032358"/>
                  </a:lnTo>
                  <a:lnTo>
                    <a:pt x="254942" y="2043891"/>
                  </a:lnTo>
                  <a:lnTo>
                    <a:pt x="304292" y="2047875"/>
                  </a:lnTo>
                  <a:lnTo>
                    <a:pt x="1521841" y="2047875"/>
                  </a:lnTo>
                  <a:lnTo>
                    <a:pt x="1571224" y="2043891"/>
                  </a:lnTo>
                  <a:lnTo>
                    <a:pt x="1618069" y="2032358"/>
                  </a:lnTo>
                  <a:lnTo>
                    <a:pt x="1661748" y="2013903"/>
                  </a:lnTo>
                  <a:lnTo>
                    <a:pt x="1701636" y="1989154"/>
                  </a:lnTo>
                  <a:lnTo>
                    <a:pt x="1737105" y="1958736"/>
                  </a:lnTo>
                  <a:lnTo>
                    <a:pt x="1767531" y="1923278"/>
                  </a:lnTo>
                  <a:lnTo>
                    <a:pt x="1792285" y="1883407"/>
                  </a:lnTo>
                  <a:lnTo>
                    <a:pt x="1810742" y="1839749"/>
                  </a:lnTo>
                  <a:lnTo>
                    <a:pt x="1822276" y="1792932"/>
                  </a:lnTo>
                  <a:lnTo>
                    <a:pt x="1826259" y="1743583"/>
                  </a:lnTo>
                  <a:lnTo>
                    <a:pt x="1826259" y="304419"/>
                  </a:lnTo>
                  <a:lnTo>
                    <a:pt x="1822276" y="255035"/>
                  </a:lnTo>
                  <a:lnTo>
                    <a:pt x="1810742" y="208190"/>
                  </a:lnTo>
                  <a:lnTo>
                    <a:pt x="1792285" y="164511"/>
                  </a:lnTo>
                  <a:lnTo>
                    <a:pt x="1767531" y="124623"/>
                  </a:lnTo>
                  <a:lnTo>
                    <a:pt x="1737106" y="89153"/>
                  </a:lnTo>
                  <a:lnTo>
                    <a:pt x="1701636" y="58728"/>
                  </a:lnTo>
                  <a:lnTo>
                    <a:pt x="1661748" y="33974"/>
                  </a:lnTo>
                  <a:lnTo>
                    <a:pt x="1618069" y="15517"/>
                  </a:lnTo>
                  <a:lnTo>
                    <a:pt x="1571224" y="3983"/>
                  </a:lnTo>
                  <a:lnTo>
                    <a:pt x="1521841" y="0"/>
                  </a:lnTo>
                  <a:lnTo>
                    <a:pt x="304292" y="0"/>
                  </a:lnTo>
                  <a:close/>
                </a:path>
              </a:pathLst>
            </a:custGeom>
            <a:ln w="28575">
              <a:solidFill>
                <a:srgbClr val="9E9E9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0" name="object 5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299968" y="2328164"/>
              <a:ext cx="2001519" cy="3083179"/>
            </a:xfrm>
            <a:prstGeom prst="rect">
              <a:avLst/>
            </a:prstGeom>
          </p:spPr>
        </p:pic>
        <p:sp>
          <p:nvSpPr>
            <p:cNvPr id="51" name="object 51"/>
            <p:cNvSpPr/>
            <p:nvPr/>
          </p:nvSpPr>
          <p:spPr>
            <a:xfrm>
              <a:off x="3299968" y="2328164"/>
              <a:ext cx="2001520" cy="3083560"/>
            </a:xfrm>
            <a:custGeom>
              <a:avLst/>
              <a:gdLst/>
              <a:ahLst/>
              <a:cxnLst/>
              <a:rect l="l" t="t" r="r" b="b"/>
              <a:pathLst>
                <a:path w="2001520" h="3083560">
                  <a:moveTo>
                    <a:pt x="333629" y="0"/>
                  </a:moveTo>
                  <a:lnTo>
                    <a:pt x="284323" y="3616"/>
                  </a:lnTo>
                  <a:lnTo>
                    <a:pt x="237265" y="14124"/>
                  </a:lnTo>
                  <a:lnTo>
                    <a:pt x="192971" y="31005"/>
                  </a:lnTo>
                  <a:lnTo>
                    <a:pt x="151956" y="53744"/>
                  </a:lnTo>
                  <a:lnTo>
                    <a:pt x="114736" y="81827"/>
                  </a:lnTo>
                  <a:lnTo>
                    <a:pt x="81827" y="114736"/>
                  </a:lnTo>
                  <a:lnTo>
                    <a:pt x="53744" y="151956"/>
                  </a:lnTo>
                  <a:lnTo>
                    <a:pt x="31005" y="192971"/>
                  </a:lnTo>
                  <a:lnTo>
                    <a:pt x="14124" y="237265"/>
                  </a:lnTo>
                  <a:lnTo>
                    <a:pt x="3616" y="284323"/>
                  </a:lnTo>
                  <a:lnTo>
                    <a:pt x="0" y="333628"/>
                  </a:lnTo>
                  <a:lnTo>
                    <a:pt x="0" y="2749550"/>
                  </a:lnTo>
                  <a:lnTo>
                    <a:pt x="3616" y="2798855"/>
                  </a:lnTo>
                  <a:lnTo>
                    <a:pt x="14124" y="2845913"/>
                  </a:lnTo>
                  <a:lnTo>
                    <a:pt x="31005" y="2890207"/>
                  </a:lnTo>
                  <a:lnTo>
                    <a:pt x="53744" y="2931222"/>
                  </a:lnTo>
                  <a:lnTo>
                    <a:pt x="81827" y="2968442"/>
                  </a:lnTo>
                  <a:lnTo>
                    <a:pt x="114736" y="3001351"/>
                  </a:lnTo>
                  <a:lnTo>
                    <a:pt x="151956" y="3029434"/>
                  </a:lnTo>
                  <a:lnTo>
                    <a:pt x="192971" y="3052173"/>
                  </a:lnTo>
                  <a:lnTo>
                    <a:pt x="237265" y="3069054"/>
                  </a:lnTo>
                  <a:lnTo>
                    <a:pt x="284323" y="3079562"/>
                  </a:lnTo>
                  <a:lnTo>
                    <a:pt x="333629" y="3083179"/>
                  </a:lnTo>
                  <a:lnTo>
                    <a:pt x="1667891" y="3083179"/>
                  </a:lnTo>
                  <a:lnTo>
                    <a:pt x="1717196" y="3079562"/>
                  </a:lnTo>
                  <a:lnTo>
                    <a:pt x="1764254" y="3069054"/>
                  </a:lnTo>
                  <a:lnTo>
                    <a:pt x="1808548" y="3052173"/>
                  </a:lnTo>
                  <a:lnTo>
                    <a:pt x="1849563" y="3029434"/>
                  </a:lnTo>
                  <a:lnTo>
                    <a:pt x="1886783" y="3001351"/>
                  </a:lnTo>
                  <a:lnTo>
                    <a:pt x="1919692" y="2968442"/>
                  </a:lnTo>
                  <a:lnTo>
                    <a:pt x="1947775" y="2931222"/>
                  </a:lnTo>
                  <a:lnTo>
                    <a:pt x="1970514" y="2890207"/>
                  </a:lnTo>
                  <a:lnTo>
                    <a:pt x="1987395" y="2845913"/>
                  </a:lnTo>
                  <a:lnTo>
                    <a:pt x="1997903" y="2798855"/>
                  </a:lnTo>
                  <a:lnTo>
                    <a:pt x="2001520" y="2749550"/>
                  </a:lnTo>
                  <a:lnTo>
                    <a:pt x="2001520" y="333628"/>
                  </a:lnTo>
                  <a:lnTo>
                    <a:pt x="1997903" y="284323"/>
                  </a:lnTo>
                  <a:lnTo>
                    <a:pt x="1987395" y="237265"/>
                  </a:lnTo>
                  <a:lnTo>
                    <a:pt x="1970514" y="192971"/>
                  </a:lnTo>
                  <a:lnTo>
                    <a:pt x="1947775" y="151956"/>
                  </a:lnTo>
                  <a:lnTo>
                    <a:pt x="1919692" y="114736"/>
                  </a:lnTo>
                  <a:lnTo>
                    <a:pt x="1886783" y="81827"/>
                  </a:lnTo>
                  <a:lnTo>
                    <a:pt x="1849563" y="53744"/>
                  </a:lnTo>
                  <a:lnTo>
                    <a:pt x="1808548" y="31005"/>
                  </a:lnTo>
                  <a:lnTo>
                    <a:pt x="1764254" y="14124"/>
                  </a:lnTo>
                  <a:lnTo>
                    <a:pt x="1717196" y="3616"/>
                  </a:lnTo>
                  <a:lnTo>
                    <a:pt x="1667891" y="0"/>
                  </a:lnTo>
                  <a:lnTo>
                    <a:pt x="333629" y="0"/>
                  </a:lnTo>
                  <a:close/>
                </a:path>
              </a:pathLst>
            </a:custGeom>
            <a:ln w="28575">
              <a:solidFill>
                <a:srgbClr val="9E9E9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2" name="object 5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058665" y="5607075"/>
              <a:ext cx="1211834" cy="1615821"/>
            </a:xfrm>
            <a:prstGeom prst="rect">
              <a:avLst/>
            </a:prstGeom>
          </p:spPr>
        </p:pic>
        <p:sp>
          <p:nvSpPr>
            <p:cNvPr id="53" name="object 53"/>
            <p:cNvSpPr/>
            <p:nvPr/>
          </p:nvSpPr>
          <p:spPr>
            <a:xfrm>
              <a:off x="4058665" y="5607050"/>
              <a:ext cx="1212215" cy="1616075"/>
            </a:xfrm>
            <a:custGeom>
              <a:avLst/>
              <a:gdLst/>
              <a:ahLst/>
              <a:cxnLst/>
              <a:rect l="l" t="t" r="r" b="b"/>
              <a:pathLst>
                <a:path w="1212214" h="1616075">
                  <a:moveTo>
                    <a:pt x="201930" y="0"/>
                  </a:moveTo>
                  <a:lnTo>
                    <a:pt x="155634" y="5333"/>
                  </a:lnTo>
                  <a:lnTo>
                    <a:pt x="113133" y="20527"/>
                  </a:lnTo>
                  <a:lnTo>
                    <a:pt x="75640" y="44367"/>
                  </a:lnTo>
                  <a:lnTo>
                    <a:pt x="44367" y="75640"/>
                  </a:lnTo>
                  <a:lnTo>
                    <a:pt x="20527" y="113133"/>
                  </a:lnTo>
                  <a:lnTo>
                    <a:pt x="5334" y="155634"/>
                  </a:lnTo>
                  <a:lnTo>
                    <a:pt x="0" y="201930"/>
                  </a:lnTo>
                  <a:lnTo>
                    <a:pt x="0" y="1413865"/>
                  </a:lnTo>
                  <a:lnTo>
                    <a:pt x="5334" y="1460175"/>
                  </a:lnTo>
                  <a:lnTo>
                    <a:pt x="20527" y="1502688"/>
                  </a:lnTo>
                  <a:lnTo>
                    <a:pt x="44367" y="1540191"/>
                  </a:lnTo>
                  <a:lnTo>
                    <a:pt x="75640" y="1571471"/>
                  </a:lnTo>
                  <a:lnTo>
                    <a:pt x="113133" y="1595315"/>
                  </a:lnTo>
                  <a:lnTo>
                    <a:pt x="155634" y="1610511"/>
                  </a:lnTo>
                  <a:lnTo>
                    <a:pt x="201930" y="1615846"/>
                  </a:lnTo>
                  <a:lnTo>
                    <a:pt x="1009904" y="1615846"/>
                  </a:lnTo>
                  <a:lnTo>
                    <a:pt x="1056199" y="1610511"/>
                  </a:lnTo>
                  <a:lnTo>
                    <a:pt x="1098700" y="1595315"/>
                  </a:lnTo>
                  <a:lnTo>
                    <a:pt x="1136193" y="1571471"/>
                  </a:lnTo>
                  <a:lnTo>
                    <a:pt x="1167466" y="1540191"/>
                  </a:lnTo>
                  <a:lnTo>
                    <a:pt x="1191306" y="1502688"/>
                  </a:lnTo>
                  <a:lnTo>
                    <a:pt x="1206500" y="1460175"/>
                  </a:lnTo>
                  <a:lnTo>
                    <a:pt x="1211834" y="1413865"/>
                  </a:lnTo>
                  <a:lnTo>
                    <a:pt x="1211834" y="201930"/>
                  </a:lnTo>
                  <a:lnTo>
                    <a:pt x="1206500" y="155634"/>
                  </a:lnTo>
                  <a:lnTo>
                    <a:pt x="1191306" y="113133"/>
                  </a:lnTo>
                  <a:lnTo>
                    <a:pt x="1167466" y="75640"/>
                  </a:lnTo>
                  <a:lnTo>
                    <a:pt x="1136193" y="44367"/>
                  </a:lnTo>
                  <a:lnTo>
                    <a:pt x="1098700" y="20527"/>
                  </a:lnTo>
                  <a:lnTo>
                    <a:pt x="1056199" y="5333"/>
                  </a:lnTo>
                  <a:lnTo>
                    <a:pt x="1009904" y="0"/>
                  </a:lnTo>
                  <a:lnTo>
                    <a:pt x="201930" y="0"/>
                  </a:lnTo>
                  <a:close/>
                </a:path>
              </a:pathLst>
            </a:custGeom>
            <a:ln w="28575">
              <a:solidFill>
                <a:srgbClr val="9E9E9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276656" y="5509768"/>
              <a:ext cx="3678554" cy="1787525"/>
            </a:xfrm>
            <a:custGeom>
              <a:avLst/>
              <a:gdLst/>
              <a:ahLst/>
              <a:cxnLst/>
              <a:rect l="l" t="t" r="r" b="b"/>
              <a:pathLst>
                <a:path w="3678554" h="1787525">
                  <a:moveTo>
                    <a:pt x="297903" y="0"/>
                  </a:moveTo>
                  <a:lnTo>
                    <a:pt x="249588" y="3901"/>
                  </a:lnTo>
                  <a:lnTo>
                    <a:pt x="203752" y="15197"/>
                  </a:lnTo>
                  <a:lnTo>
                    <a:pt x="161010" y="33271"/>
                  </a:lnTo>
                  <a:lnTo>
                    <a:pt x="121976" y="57509"/>
                  </a:lnTo>
                  <a:lnTo>
                    <a:pt x="87263" y="87296"/>
                  </a:lnTo>
                  <a:lnTo>
                    <a:pt x="57485" y="122017"/>
                  </a:lnTo>
                  <a:lnTo>
                    <a:pt x="33256" y="161057"/>
                  </a:lnTo>
                  <a:lnTo>
                    <a:pt x="15189" y="203801"/>
                  </a:lnTo>
                  <a:lnTo>
                    <a:pt x="3899" y="249634"/>
                  </a:lnTo>
                  <a:lnTo>
                    <a:pt x="0" y="297942"/>
                  </a:lnTo>
                  <a:lnTo>
                    <a:pt x="0" y="1489621"/>
                  </a:lnTo>
                  <a:lnTo>
                    <a:pt x="3899" y="1537939"/>
                  </a:lnTo>
                  <a:lnTo>
                    <a:pt x="15189" y="1583777"/>
                  </a:lnTo>
                  <a:lnTo>
                    <a:pt x="33256" y="1626519"/>
                  </a:lnTo>
                  <a:lnTo>
                    <a:pt x="57485" y="1665554"/>
                  </a:lnTo>
                  <a:lnTo>
                    <a:pt x="87263" y="1700266"/>
                  </a:lnTo>
                  <a:lnTo>
                    <a:pt x="121976" y="1730043"/>
                  </a:lnTo>
                  <a:lnTo>
                    <a:pt x="161010" y="1754271"/>
                  </a:lnTo>
                  <a:lnTo>
                    <a:pt x="203752" y="1772336"/>
                  </a:lnTo>
                  <a:lnTo>
                    <a:pt x="249588" y="1783625"/>
                  </a:lnTo>
                  <a:lnTo>
                    <a:pt x="297903" y="1787525"/>
                  </a:lnTo>
                  <a:lnTo>
                    <a:pt x="3380181" y="1787525"/>
                  </a:lnTo>
                  <a:lnTo>
                    <a:pt x="3428485" y="1783625"/>
                  </a:lnTo>
                  <a:lnTo>
                    <a:pt x="3474308" y="1772336"/>
                  </a:lnTo>
                  <a:lnTo>
                    <a:pt x="3517038" y="1754271"/>
                  </a:lnTo>
                  <a:lnTo>
                    <a:pt x="3556060" y="1730043"/>
                  </a:lnTo>
                  <a:lnTo>
                    <a:pt x="3590763" y="1700266"/>
                  </a:lnTo>
                  <a:lnTo>
                    <a:pt x="3620531" y="1665554"/>
                  </a:lnTo>
                  <a:lnTo>
                    <a:pt x="3644752" y="1626519"/>
                  </a:lnTo>
                  <a:lnTo>
                    <a:pt x="3662812" y="1583777"/>
                  </a:lnTo>
                  <a:lnTo>
                    <a:pt x="3674097" y="1537939"/>
                  </a:lnTo>
                  <a:lnTo>
                    <a:pt x="3677996" y="1489621"/>
                  </a:lnTo>
                  <a:lnTo>
                    <a:pt x="3677996" y="297942"/>
                  </a:lnTo>
                  <a:lnTo>
                    <a:pt x="3674097" y="249634"/>
                  </a:lnTo>
                  <a:lnTo>
                    <a:pt x="3662812" y="203801"/>
                  </a:lnTo>
                  <a:lnTo>
                    <a:pt x="3644752" y="161057"/>
                  </a:lnTo>
                  <a:lnTo>
                    <a:pt x="3620531" y="122017"/>
                  </a:lnTo>
                  <a:lnTo>
                    <a:pt x="3590763" y="87296"/>
                  </a:lnTo>
                  <a:lnTo>
                    <a:pt x="3556060" y="57509"/>
                  </a:lnTo>
                  <a:lnTo>
                    <a:pt x="3517038" y="33271"/>
                  </a:lnTo>
                  <a:lnTo>
                    <a:pt x="3474308" y="15197"/>
                  </a:lnTo>
                  <a:lnTo>
                    <a:pt x="3428485" y="3901"/>
                  </a:lnTo>
                  <a:lnTo>
                    <a:pt x="3380181" y="0"/>
                  </a:lnTo>
                  <a:lnTo>
                    <a:pt x="297903" y="0"/>
                  </a:lnTo>
                  <a:close/>
                </a:path>
              </a:pathLst>
            </a:custGeom>
            <a:ln w="3175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5" name="object 55"/>
          <p:cNvSpPr txBox="1"/>
          <p:nvPr/>
        </p:nvSpPr>
        <p:spPr>
          <a:xfrm>
            <a:off x="505459" y="5628894"/>
            <a:ext cx="15843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808080"/>
                </a:solidFill>
                <a:latin typeface="Calibri"/>
                <a:cs typeface="Calibri"/>
              </a:rPr>
              <a:t>Joining</a:t>
            </a:r>
            <a:r>
              <a:rPr sz="1800" spc="-3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808080"/>
                </a:solidFill>
                <a:latin typeface="Calibri"/>
                <a:cs typeface="Calibri"/>
              </a:rPr>
              <a:t>materials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56" name="object 56"/>
          <p:cNvGrpSpPr/>
          <p:nvPr/>
        </p:nvGrpSpPr>
        <p:grpSpPr>
          <a:xfrm>
            <a:off x="276656" y="4304792"/>
            <a:ext cx="3528695" cy="2929255"/>
            <a:chOff x="276656" y="4304792"/>
            <a:chExt cx="3528695" cy="2929255"/>
          </a:xfrm>
        </p:grpSpPr>
        <p:pic>
          <p:nvPicPr>
            <p:cNvPr id="57" name="object 5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609979" y="6286220"/>
              <a:ext cx="619798" cy="892505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118232" y="5529288"/>
              <a:ext cx="845375" cy="845375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401443" y="6215850"/>
              <a:ext cx="1018095" cy="1018095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17904" y="6094803"/>
              <a:ext cx="995655" cy="891761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291713" y="5620448"/>
              <a:ext cx="513079" cy="1539240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76656" y="4304792"/>
              <a:ext cx="888961" cy="1106551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159253" y="4304817"/>
              <a:ext cx="1012024" cy="1133957"/>
            </a:xfrm>
            <a:prstGeom prst="rect">
              <a:avLst/>
            </a:prstGeom>
          </p:spPr>
        </p:pic>
        <p:sp>
          <p:nvSpPr>
            <p:cNvPr id="64" name="object 64"/>
            <p:cNvSpPr/>
            <p:nvPr/>
          </p:nvSpPr>
          <p:spPr>
            <a:xfrm>
              <a:off x="950912" y="5082032"/>
              <a:ext cx="1577340" cy="345440"/>
            </a:xfrm>
            <a:custGeom>
              <a:avLst/>
              <a:gdLst/>
              <a:ahLst/>
              <a:cxnLst/>
              <a:rect l="l" t="t" r="r" b="b"/>
              <a:pathLst>
                <a:path w="1577339" h="345439">
                  <a:moveTo>
                    <a:pt x="1519364" y="0"/>
                  </a:moveTo>
                  <a:lnTo>
                    <a:pt x="57581" y="0"/>
                  </a:lnTo>
                  <a:lnTo>
                    <a:pt x="35168" y="4526"/>
                  </a:lnTo>
                  <a:lnTo>
                    <a:pt x="16865" y="16875"/>
                  </a:lnTo>
                  <a:lnTo>
                    <a:pt x="4525" y="35200"/>
                  </a:lnTo>
                  <a:lnTo>
                    <a:pt x="0" y="57657"/>
                  </a:lnTo>
                  <a:lnTo>
                    <a:pt x="0" y="287908"/>
                  </a:lnTo>
                  <a:lnTo>
                    <a:pt x="4525" y="310292"/>
                  </a:lnTo>
                  <a:lnTo>
                    <a:pt x="16865" y="328580"/>
                  </a:lnTo>
                  <a:lnTo>
                    <a:pt x="35168" y="340915"/>
                  </a:lnTo>
                  <a:lnTo>
                    <a:pt x="57581" y="345439"/>
                  </a:lnTo>
                  <a:lnTo>
                    <a:pt x="1519364" y="345439"/>
                  </a:lnTo>
                  <a:lnTo>
                    <a:pt x="1541748" y="340915"/>
                  </a:lnTo>
                  <a:lnTo>
                    <a:pt x="1560036" y="328580"/>
                  </a:lnTo>
                  <a:lnTo>
                    <a:pt x="1572371" y="310292"/>
                  </a:lnTo>
                  <a:lnTo>
                    <a:pt x="1576895" y="287908"/>
                  </a:lnTo>
                  <a:lnTo>
                    <a:pt x="1576895" y="57657"/>
                  </a:lnTo>
                  <a:lnTo>
                    <a:pt x="1572371" y="35200"/>
                  </a:lnTo>
                  <a:lnTo>
                    <a:pt x="1560036" y="16875"/>
                  </a:lnTo>
                  <a:lnTo>
                    <a:pt x="1541748" y="4526"/>
                  </a:lnTo>
                  <a:lnTo>
                    <a:pt x="151936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65"/>
            <p:cNvSpPr/>
            <p:nvPr/>
          </p:nvSpPr>
          <p:spPr>
            <a:xfrm>
              <a:off x="950912" y="5082032"/>
              <a:ext cx="1577340" cy="345440"/>
            </a:xfrm>
            <a:custGeom>
              <a:avLst/>
              <a:gdLst/>
              <a:ahLst/>
              <a:cxnLst/>
              <a:rect l="l" t="t" r="r" b="b"/>
              <a:pathLst>
                <a:path w="1577339" h="345439">
                  <a:moveTo>
                    <a:pt x="57581" y="0"/>
                  </a:moveTo>
                  <a:lnTo>
                    <a:pt x="35168" y="4526"/>
                  </a:lnTo>
                  <a:lnTo>
                    <a:pt x="16865" y="16875"/>
                  </a:lnTo>
                  <a:lnTo>
                    <a:pt x="4525" y="35200"/>
                  </a:lnTo>
                  <a:lnTo>
                    <a:pt x="0" y="57657"/>
                  </a:lnTo>
                  <a:lnTo>
                    <a:pt x="0" y="287908"/>
                  </a:lnTo>
                  <a:lnTo>
                    <a:pt x="4525" y="310292"/>
                  </a:lnTo>
                  <a:lnTo>
                    <a:pt x="16865" y="328580"/>
                  </a:lnTo>
                  <a:lnTo>
                    <a:pt x="35168" y="340915"/>
                  </a:lnTo>
                  <a:lnTo>
                    <a:pt x="57581" y="345439"/>
                  </a:lnTo>
                  <a:lnTo>
                    <a:pt x="1519364" y="345439"/>
                  </a:lnTo>
                  <a:lnTo>
                    <a:pt x="1541748" y="340915"/>
                  </a:lnTo>
                  <a:lnTo>
                    <a:pt x="1560036" y="328580"/>
                  </a:lnTo>
                  <a:lnTo>
                    <a:pt x="1572371" y="310292"/>
                  </a:lnTo>
                  <a:lnTo>
                    <a:pt x="1576895" y="287908"/>
                  </a:lnTo>
                  <a:lnTo>
                    <a:pt x="1576895" y="57657"/>
                  </a:lnTo>
                  <a:lnTo>
                    <a:pt x="1572371" y="35200"/>
                  </a:lnTo>
                  <a:lnTo>
                    <a:pt x="1560036" y="16875"/>
                  </a:lnTo>
                  <a:lnTo>
                    <a:pt x="1541748" y="4526"/>
                  </a:lnTo>
                  <a:lnTo>
                    <a:pt x="1519364" y="0"/>
                  </a:lnTo>
                  <a:lnTo>
                    <a:pt x="57581" y="0"/>
                  </a:lnTo>
                  <a:close/>
                </a:path>
              </a:pathLst>
            </a:custGeom>
            <a:ln w="31749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6" name="object 66"/>
          <p:cNvSpPr txBox="1"/>
          <p:nvPr/>
        </p:nvSpPr>
        <p:spPr>
          <a:xfrm>
            <a:off x="1069644" y="5133594"/>
            <a:ext cx="134048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0" dirty="0">
                <a:solidFill>
                  <a:srgbClr val="808080"/>
                </a:solidFill>
                <a:latin typeface="Calibri"/>
                <a:cs typeface="Calibri"/>
              </a:rPr>
              <a:t>Layering</a:t>
            </a:r>
            <a:r>
              <a:rPr sz="1400" spc="-5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808080"/>
                </a:solidFill>
                <a:latin typeface="Calibri"/>
                <a:cs typeface="Calibri"/>
              </a:rPr>
              <a:t>materials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67" name="object 67"/>
          <p:cNvGrpSpPr/>
          <p:nvPr/>
        </p:nvGrpSpPr>
        <p:grpSpPr>
          <a:xfrm>
            <a:off x="1241818" y="873785"/>
            <a:ext cx="9170670" cy="4209415"/>
            <a:chOff x="1241818" y="873785"/>
            <a:chExt cx="9170670" cy="4209415"/>
          </a:xfrm>
        </p:grpSpPr>
        <p:pic>
          <p:nvPicPr>
            <p:cNvPr id="68" name="object 68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241818" y="4304868"/>
              <a:ext cx="876414" cy="778052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8878188" y="888073"/>
              <a:ext cx="720001" cy="720001"/>
            </a:xfrm>
            <a:prstGeom prst="rect">
              <a:avLst/>
            </a:prstGeom>
          </p:spPr>
        </p:pic>
        <p:sp>
          <p:nvSpPr>
            <p:cNvPr id="70" name="object 70"/>
            <p:cNvSpPr/>
            <p:nvPr/>
          </p:nvSpPr>
          <p:spPr>
            <a:xfrm>
              <a:off x="8878188" y="888073"/>
              <a:ext cx="720090" cy="720090"/>
            </a:xfrm>
            <a:custGeom>
              <a:avLst/>
              <a:gdLst/>
              <a:ahLst/>
              <a:cxnLst/>
              <a:rect l="l" t="t" r="r" b="b"/>
              <a:pathLst>
                <a:path w="720090" h="720090">
                  <a:moveTo>
                    <a:pt x="0" y="720001"/>
                  </a:moveTo>
                  <a:lnTo>
                    <a:pt x="720001" y="720001"/>
                  </a:lnTo>
                  <a:lnTo>
                    <a:pt x="720001" y="0"/>
                  </a:lnTo>
                  <a:lnTo>
                    <a:pt x="0" y="0"/>
                  </a:lnTo>
                  <a:lnTo>
                    <a:pt x="0" y="720001"/>
                  </a:lnTo>
                  <a:close/>
                </a:path>
              </a:pathLst>
            </a:custGeom>
            <a:ln w="28575">
              <a:solidFill>
                <a:srgbClr val="9E9E9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1" name="object 71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9678161" y="1210907"/>
              <a:ext cx="720001" cy="720001"/>
            </a:xfrm>
            <a:prstGeom prst="rect">
              <a:avLst/>
            </a:prstGeom>
          </p:spPr>
        </p:pic>
        <p:sp>
          <p:nvSpPr>
            <p:cNvPr id="72" name="object 72"/>
            <p:cNvSpPr/>
            <p:nvPr/>
          </p:nvSpPr>
          <p:spPr>
            <a:xfrm>
              <a:off x="9678161" y="1210907"/>
              <a:ext cx="720090" cy="720090"/>
            </a:xfrm>
            <a:custGeom>
              <a:avLst/>
              <a:gdLst/>
              <a:ahLst/>
              <a:cxnLst/>
              <a:rect l="l" t="t" r="r" b="b"/>
              <a:pathLst>
                <a:path w="720090" h="720089">
                  <a:moveTo>
                    <a:pt x="0" y="720001"/>
                  </a:moveTo>
                  <a:lnTo>
                    <a:pt x="720001" y="720001"/>
                  </a:lnTo>
                  <a:lnTo>
                    <a:pt x="720001" y="0"/>
                  </a:lnTo>
                  <a:lnTo>
                    <a:pt x="0" y="0"/>
                  </a:lnTo>
                  <a:lnTo>
                    <a:pt x="0" y="720001"/>
                  </a:lnTo>
                  <a:close/>
                </a:path>
              </a:pathLst>
            </a:custGeom>
            <a:ln w="28575">
              <a:solidFill>
                <a:srgbClr val="9E9E9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2205970-1fa4-4d68-a5cf-e6e0a0862e0c">
      <Terms xmlns="http://schemas.microsoft.com/office/infopath/2007/PartnerControls"/>
    </lcf76f155ced4ddcb4097134ff3c332f>
    <TaxCatchAll xmlns="3ba7a596-edc3-40d9-85a4-f92f82a33951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357A4AF4ED07468E502BF269E7E57B" ma:contentTypeVersion="16" ma:contentTypeDescription="Create a new document." ma:contentTypeScope="" ma:versionID="8606d436838b8deb61c2050c4c20dbae">
  <xsd:schema xmlns:xsd="http://www.w3.org/2001/XMLSchema" xmlns:xs="http://www.w3.org/2001/XMLSchema" xmlns:p="http://schemas.microsoft.com/office/2006/metadata/properties" xmlns:ns2="62205970-1fa4-4d68-a5cf-e6e0a0862e0c" xmlns:ns3="3ba7a596-edc3-40d9-85a4-f92f82a33951" targetNamespace="http://schemas.microsoft.com/office/2006/metadata/properties" ma:root="true" ma:fieldsID="709e424e28c6d9d9b0487b27aea6cca1" ns2:_="" ns3:_="">
    <xsd:import namespace="62205970-1fa4-4d68-a5cf-e6e0a0862e0c"/>
    <xsd:import namespace="3ba7a596-edc3-40d9-85a4-f92f82a3395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205970-1fa4-4d68-a5cf-e6e0a0862e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54df6976-5580-4068-9b33-39ee11e103a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a7a596-edc3-40d9-85a4-f92f82a33951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c093f57-eed2-437d-a8c0-0ba0e3a3d196}" ma:internalName="TaxCatchAll" ma:showField="CatchAllData" ma:web="3ba7a596-edc3-40d9-85a4-f92f82a3395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3737E89-D097-4C05-8A1C-33ECBB46DDBF}">
  <ds:schemaRefs>
    <ds:schemaRef ds:uri="http://schemas.microsoft.com/office/2006/metadata/properties"/>
    <ds:schemaRef ds:uri="http://www.w3.org/2000/xmlns/"/>
  </ds:schemaRefs>
</ds:datastoreItem>
</file>

<file path=customXml/itemProps2.xml><?xml version="1.0" encoding="utf-8"?>
<ds:datastoreItem xmlns:ds="http://schemas.openxmlformats.org/officeDocument/2006/customXml" ds:itemID="{64AC01BE-EFBB-4F49-97D5-4DA56590C3A2}"/>
</file>

<file path=customXml/itemProps3.xml><?xml version="1.0" encoding="utf-8"?>
<ds:datastoreItem xmlns:ds="http://schemas.openxmlformats.org/officeDocument/2006/customXml" ds:itemID="{517F2BDC-7CC1-413A-9427-D34A970E605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Custom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Year 1 - Summer Art - How do artists create a  sculpture?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1 -  Art - How do artists create a  sculpture?</dc:title>
  <dc:creator>ecalvert</dc:creator>
  <cp:lastModifiedBy>Hannah Radford</cp:lastModifiedBy>
  <cp:revision>2</cp:revision>
  <dcterms:created xsi:type="dcterms:W3CDTF">2022-11-24T13:41:56Z</dcterms:created>
  <dcterms:modified xsi:type="dcterms:W3CDTF">2022-11-24T13:53:58Z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2022-04-03T00:00:00Z</vt:filetime>
  </property>
  <property fmtid="{D5CDD505-2E9C-101B-9397-08002B2CF9AE}" pid="3" name="Creator">
    <vt:lpwstr>Microsoft® Publisher for Microsoft 365</vt:lpwstr>
  </property>
  <property fmtid="{D5CDD505-2E9C-101B-9397-08002B2CF9AE}" pid="4" name="LastSaved">
    <vt:filetime>2022-11-24T00:00:00Z</vt:filetime>
  </property>
  <property fmtid="{D5CDD505-2E9C-101B-9397-08002B2CF9AE}" pid="5" name="ContentTypeId">
    <vt:lpwstr>0x010100933CC9CB9D94184C8ED02B50C4A2C283</vt:lpwstr>
  </property>
</Properties>
</file>