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Radford" userId="accff78c-7c2e-499d-97bb-5d6c7bbd1c47" providerId="ADAL" clId="{486F1B44-F7BB-6745-8923-B7695C8660B6}"/>
    <pc:docChg chg="modSld">
      <pc:chgData name="Hannah Radford" userId="accff78c-7c2e-499d-97bb-5d6c7bbd1c47" providerId="ADAL" clId="{486F1B44-F7BB-6745-8923-B7695C8660B6}" dt="2022-11-24T13:50:16.978" v="132" actId="1076"/>
      <pc:docMkLst>
        <pc:docMk/>
      </pc:docMkLst>
      <pc:sldChg chg="modSp">
        <pc:chgData name="Hannah Radford" userId="accff78c-7c2e-499d-97bb-5d6c7bbd1c47" providerId="ADAL" clId="{486F1B44-F7BB-6745-8923-B7695C8660B6}" dt="2022-11-24T13:50:16.978" v="132" actId="1076"/>
        <pc:sldMkLst>
          <pc:docMk/>
          <pc:sldMk cId="0" sldId="256"/>
        </pc:sldMkLst>
        <pc:spChg chg="mod">
          <ac:chgData name="Hannah Radford" userId="accff78c-7c2e-499d-97bb-5d6c7bbd1c47" providerId="ADAL" clId="{486F1B44-F7BB-6745-8923-B7695C8660B6}" dt="2022-11-24T13:50:16.978" v="132" actId="1076"/>
          <ac:spMkLst>
            <pc:docMk/>
            <pc:sldMk cId="0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0808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11086" y="132334"/>
            <a:ext cx="10433685" cy="7304405"/>
          </a:xfrm>
          <a:custGeom>
            <a:avLst/>
            <a:gdLst/>
            <a:ahLst/>
            <a:cxnLst/>
            <a:rect l="l" t="t" r="r" b="b"/>
            <a:pathLst>
              <a:path w="10433685" h="7304405">
                <a:moveTo>
                  <a:pt x="231965" y="0"/>
                </a:moveTo>
                <a:lnTo>
                  <a:pt x="185203" y="4708"/>
                </a:lnTo>
                <a:lnTo>
                  <a:pt x="141655" y="18214"/>
                </a:lnTo>
                <a:lnTo>
                  <a:pt x="102251" y="39587"/>
                </a:lnTo>
                <a:lnTo>
                  <a:pt x="67924" y="67897"/>
                </a:lnTo>
                <a:lnTo>
                  <a:pt x="39604" y="102213"/>
                </a:lnTo>
                <a:lnTo>
                  <a:pt x="18222" y="141606"/>
                </a:lnTo>
                <a:lnTo>
                  <a:pt x="4710" y="185146"/>
                </a:lnTo>
                <a:lnTo>
                  <a:pt x="0" y="231901"/>
                </a:lnTo>
                <a:lnTo>
                  <a:pt x="0" y="7072045"/>
                </a:lnTo>
                <a:lnTo>
                  <a:pt x="4710" y="7118807"/>
                </a:lnTo>
                <a:lnTo>
                  <a:pt x="18222" y="7162356"/>
                </a:lnTo>
                <a:lnTo>
                  <a:pt x="39604" y="7201759"/>
                </a:lnTo>
                <a:lnTo>
                  <a:pt x="67924" y="7236087"/>
                </a:lnTo>
                <a:lnTo>
                  <a:pt x="102251" y="7264407"/>
                </a:lnTo>
                <a:lnTo>
                  <a:pt x="141655" y="7285789"/>
                </a:lnTo>
                <a:lnTo>
                  <a:pt x="185203" y="7299301"/>
                </a:lnTo>
                <a:lnTo>
                  <a:pt x="231965" y="7304012"/>
                </a:lnTo>
                <a:lnTo>
                  <a:pt x="10201567" y="7304012"/>
                </a:lnTo>
                <a:lnTo>
                  <a:pt x="10248322" y="7299301"/>
                </a:lnTo>
                <a:lnTo>
                  <a:pt x="10291862" y="7285789"/>
                </a:lnTo>
                <a:lnTo>
                  <a:pt x="10331255" y="7264407"/>
                </a:lnTo>
                <a:lnTo>
                  <a:pt x="10365571" y="7236087"/>
                </a:lnTo>
                <a:lnTo>
                  <a:pt x="10393881" y="7201759"/>
                </a:lnTo>
                <a:lnTo>
                  <a:pt x="10415254" y="7162356"/>
                </a:lnTo>
                <a:lnTo>
                  <a:pt x="10428760" y="7118807"/>
                </a:lnTo>
                <a:lnTo>
                  <a:pt x="10433469" y="7072045"/>
                </a:lnTo>
                <a:lnTo>
                  <a:pt x="10433469" y="231901"/>
                </a:lnTo>
                <a:lnTo>
                  <a:pt x="10428760" y="185146"/>
                </a:lnTo>
                <a:lnTo>
                  <a:pt x="10415254" y="141606"/>
                </a:lnTo>
                <a:lnTo>
                  <a:pt x="10393881" y="102213"/>
                </a:lnTo>
                <a:lnTo>
                  <a:pt x="10365571" y="67897"/>
                </a:lnTo>
                <a:lnTo>
                  <a:pt x="10331255" y="39587"/>
                </a:lnTo>
                <a:lnTo>
                  <a:pt x="10291862" y="18214"/>
                </a:lnTo>
                <a:lnTo>
                  <a:pt x="10248322" y="4708"/>
                </a:lnTo>
                <a:lnTo>
                  <a:pt x="10201567" y="0"/>
                </a:lnTo>
                <a:lnTo>
                  <a:pt x="231965" y="0"/>
                </a:lnTo>
                <a:close/>
              </a:path>
            </a:pathLst>
          </a:custGeom>
          <a:ln w="3175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221926" y="262408"/>
            <a:ext cx="1169774" cy="28367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634221" y="2175256"/>
            <a:ext cx="114300" cy="198882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143268" y="164973"/>
            <a:ext cx="8664575" cy="648335"/>
          </a:xfrm>
          <a:custGeom>
            <a:avLst/>
            <a:gdLst/>
            <a:ahLst/>
            <a:cxnLst/>
            <a:rect l="l" t="t" r="r" b="b"/>
            <a:pathLst>
              <a:path w="8664575" h="648335">
                <a:moveTo>
                  <a:pt x="8452091" y="0"/>
                </a:moveTo>
                <a:lnTo>
                  <a:pt x="212394" y="0"/>
                </a:lnTo>
                <a:lnTo>
                  <a:pt x="163696" y="5611"/>
                </a:lnTo>
                <a:lnTo>
                  <a:pt x="118991" y="21595"/>
                </a:lnTo>
                <a:lnTo>
                  <a:pt x="79554" y="46676"/>
                </a:lnTo>
                <a:lnTo>
                  <a:pt x="46662" y="79579"/>
                </a:lnTo>
                <a:lnTo>
                  <a:pt x="21588" y="119030"/>
                </a:lnTo>
                <a:lnTo>
                  <a:pt x="5609" y="163752"/>
                </a:lnTo>
                <a:lnTo>
                  <a:pt x="0" y="212471"/>
                </a:lnTo>
                <a:lnTo>
                  <a:pt x="0" y="435610"/>
                </a:lnTo>
                <a:lnTo>
                  <a:pt x="5609" y="484328"/>
                </a:lnTo>
                <a:lnTo>
                  <a:pt x="21588" y="529050"/>
                </a:lnTo>
                <a:lnTo>
                  <a:pt x="46662" y="568501"/>
                </a:lnTo>
                <a:lnTo>
                  <a:pt x="79554" y="601404"/>
                </a:lnTo>
                <a:lnTo>
                  <a:pt x="118991" y="626485"/>
                </a:lnTo>
                <a:lnTo>
                  <a:pt x="163696" y="642469"/>
                </a:lnTo>
                <a:lnTo>
                  <a:pt x="212394" y="648081"/>
                </a:lnTo>
                <a:lnTo>
                  <a:pt x="8452091" y="648081"/>
                </a:lnTo>
                <a:lnTo>
                  <a:pt x="8500763" y="642469"/>
                </a:lnTo>
                <a:lnTo>
                  <a:pt x="8545451" y="626485"/>
                </a:lnTo>
                <a:lnTo>
                  <a:pt x="8584879" y="601404"/>
                </a:lnTo>
                <a:lnTo>
                  <a:pt x="8617768" y="568501"/>
                </a:lnTo>
                <a:lnTo>
                  <a:pt x="8642843" y="529050"/>
                </a:lnTo>
                <a:lnTo>
                  <a:pt x="8658824" y="484328"/>
                </a:lnTo>
                <a:lnTo>
                  <a:pt x="8664435" y="435610"/>
                </a:lnTo>
                <a:lnTo>
                  <a:pt x="8664435" y="212471"/>
                </a:lnTo>
                <a:lnTo>
                  <a:pt x="8658824" y="163752"/>
                </a:lnTo>
                <a:lnTo>
                  <a:pt x="8642843" y="119030"/>
                </a:lnTo>
                <a:lnTo>
                  <a:pt x="8617768" y="79579"/>
                </a:lnTo>
                <a:lnTo>
                  <a:pt x="8584879" y="46676"/>
                </a:lnTo>
                <a:lnTo>
                  <a:pt x="8545451" y="21595"/>
                </a:lnTo>
                <a:lnTo>
                  <a:pt x="8500763" y="5611"/>
                </a:lnTo>
                <a:lnTo>
                  <a:pt x="8452091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43268" y="164973"/>
            <a:ext cx="8664575" cy="648335"/>
          </a:xfrm>
          <a:custGeom>
            <a:avLst/>
            <a:gdLst/>
            <a:ahLst/>
            <a:cxnLst/>
            <a:rect l="l" t="t" r="r" b="b"/>
            <a:pathLst>
              <a:path w="8664575" h="648335">
                <a:moveTo>
                  <a:pt x="212394" y="0"/>
                </a:moveTo>
                <a:lnTo>
                  <a:pt x="163696" y="5611"/>
                </a:lnTo>
                <a:lnTo>
                  <a:pt x="118991" y="21595"/>
                </a:lnTo>
                <a:lnTo>
                  <a:pt x="79554" y="46676"/>
                </a:lnTo>
                <a:lnTo>
                  <a:pt x="46662" y="79579"/>
                </a:lnTo>
                <a:lnTo>
                  <a:pt x="21588" y="119030"/>
                </a:lnTo>
                <a:lnTo>
                  <a:pt x="5609" y="163752"/>
                </a:lnTo>
                <a:lnTo>
                  <a:pt x="0" y="212471"/>
                </a:lnTo>
                <a:lnTo>
                  <a:pt x="0" y="435610"/>
                </a:lnTo>
                <a:lnTo>
                  <a:pt x="5609" y="484328"/>
                </a:lnTo>
                <a:lnTo>
                  <a:pt x="21588" y="529050"/>
                </a:lnTo>
                <a:lnTo>
                  <a:pt x="46662" y="568501"/>
                </a:lnTo>
                <a:lnTo>
                  <a:pt x="79554" y="601404"/>
                </a:lnTo>
                <a:lnTo>
                  <a:pt x="118991" y="626485"/>
                </a:lnTo>
                <a:lnTo>
                  <a:pt x="163696" y="642469"/>
                </a:lnTo>
                <a:lnTo>
                  <a:pt x="212394" y="648081"/>
                </a:lnTo>
                <a:lnTo>
                  <a:pt x="8452091" y="648081"/>
                </a:lnTo>
                <a:lnTo>
                  <a:pt x="8500763" y="642469"/>
                </a:lnTo>
                <a:lnTo>
                  <a:pt x="8545451" y="626485"/>
                </a:lnTo>
                <a:lnTo>
                  <a:pt x="8584879" y="601404"/>
                </a:lnTo>
                <a:lnTo>
                  <a:pt x="8617768" y="568501"/>
                </a:lnTo>
                <a:lnTo>
                  <a:pt x="8642843" y="529050"/>
                </a:lnTo>
                <a:lnTo>
                  <a:pt x="8658824" y="484328"/>
                </a:lnTo>
                <a:lnTo>
                  <a:pt x="8664435" y="435610"/>
                </a:lnTo>
                <a:lnTo>
                  <a:pt x="8664435" y="212471"/>
                </a:lnTo>
                <a:lnTo>
                  <a:pt x="8658824" y="163752"/>
                </a:lnTo>
                <a:lnTo>
                  <a:pt x="8642843" y="119030"/>
                </a:lnTo>
                <a:lnTo>
                  <a:pt x="8617768" y="79579"/>
                </a:lnTo>
                <a:lnTo>
                  <a:pt x="8584879" y="46676"/>
                </a:lnTo>
                <a:lnTo>
                  <a:pt x="8545451" y="21595"/>
                </a:lnTo>
                <a:lnTo>
                  <a:pt x="8500763" y="5611"/>
                </a:lnTo>
                <a:lnTo>
                  <a:pt x="8452091" y="0"/>
                </a:lnTo>
                <a:lnTo>
                  <a:pt x="212394" y="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43281" y="491566"/>
            <a:ext cx="575310" cy="321945"/>
          </a:xfrm>
          <a:custGeom>
            <a:avLst/>
            <a:gdLst/>
            <a:ahLst/>
            <a:cxnLst/>
            <a:rect l="l" t="t" r="r" b="b"/>
            <a:pathLst>
              <a:path w="575310" h="321944">
                <a:moveTo>
                  <a:pt x="574979" y="0"/>
                </a:moveTo>
                <a:lnTo>
                  <a:pt x="0" y="0"/>
                </a:lnTo>
                <a:lnTo>
                  <a:pt x="0" y="321360"/>
                </a:lnTo>
                <a:lnTo>
                  <a:pt x="574979" y="321360"/>
                </a:lnTo>
                <a:lnTo>
                  <a:pt x="574979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43281" y="491566"/>
            <a:ext cx="575310" cy="321945"/>
          </a:xfrm>
          <a:custGeom>
            <a:avLst/>
            <a:gdLst/>
            <a:ahLst/>
            <a:cxnLst/>
            <a:rect l="l" t="t" r="r" b="b"/>
            <a:pathLst>
              <a:path w="575310" h="321944">
                <a:moveTo>
                  <a:pt x="0" y="321360"/>
                </a:moveTo>
                <a:lnTo>
                  <a:pt x="574979" y="321360"/>
                </a:lnTo>
                <a:lnTo>
                  <a:pt x="574979" y="0"/>
                </a:lnTo>
                <a:lnTo>
                  <a:pt x="0" y="0"/>
                </a:lnTo>
                <a:lnTo>
                  <a:pt x="0" y="32136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8233283" y="166306"/>
            <a:ext cx="575310" cy="321945"/>
          </a:xfrm>
          <a:custGeom>
            <a:avLst/>
            <a:gdLst/>
            <a:ahLst/>
            <a:cxnLst/>
            <a:rect l="l" t="t" r="r" b="b"/>
            <a:pathLst>
              <a:path w="575309" h="321945">
                <a:moveTo>
                  <a:pt x="574979" y="0"/>
                </a:moveTo>
                <a:lnTo>
                  <a:pt x="0" y="0"/>
                </a:lnTo>
                <a:lnTo>
                  <a:pt x="0" y="321373"/>
                </a:lnTo>
                <a:lnTo>
                  <a:pt x="574979" y="321373"/>
                </a:lnTo>
                <a:lnTo>
                  <a:pt x="574979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8233283" y="166306"/>
            <a:ext cx="575310" cy="321945"/>
          </a:xfrm>
          <a:custGeom>
            <a:avLst/>
            <a:gdLst/>
            <a:ahLst/>
            <a:cxnLst/>
            <a:rect l="l" t="t" r="r" b="b"/>
            <a:pathLst>
              <a:path w="575309" h="321945">
                <a:moveTo>
                  <a:pt x="0" y="321373"/>
                </a:moveTo>
                <a:lnTo>
                  <a:pt x="574979" y="321373"/>
                </a:lnTo>
                <a:lnTo>
                  <a:pt x="574979" y="0"/>
                </a:lnTo>
                <a:lnTo>
                  <a:pt x="0" y="0"/>
                </a:lnTo>
                <a:lnTo>
                  <a:pt x="0" y="321373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6944" y="287223"/>
            <a:ext cx="10319511" cy="3314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33603" y="3148710"/>
            <a:ext cx="9426193" cy="18821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0808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jpg"/><Relationship Id="rId18" Type="http://schemas.openxmlformats.org/officeDocument/2006/relationships/image" Target="../media/image19.jp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jpg"/><Relationship Id="rId17" Type="http://schemas.openxmlformats.org/officeDocument/2006/relationships/image" Target="../media/image18.jpg"/><Relationship Id="rId2" Type="http://schemas.openxmlformats.org/officeDocument/2006/relationships/image" Target="../media/image3.png"/><Relationship Id="rId16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jpg"/><Relationship Id="rId5" Type="http://schemas.openxmlformats.org/officeDocument/2006/relationships/image" Target="../media/image6.png"/><Relationship Id="rId15" Type="http://schemas.openxmlformats.org/officeDocument/2006/relationships/image" Target="../media/image16.jpg"/><Relationship Id="rId10" Type="http://schemas.openxmlformats.org/officeDocument/2006/relationships/image" Target="../media/image11.jp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2872" y="146386"/>
            <a:ext cx="8141970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40" dirty="0"/>
              <a:t>Year</a:t>
            </a:r>
            <a:r>
              <a:rPr spc="-5" dirty="0"/>
              <a:t> </a:t>
            </a:r>
            <a:r>
              <a:rPr dirty="0"/>
              <a:t>4</a:t>
            </a:r>
            <a:r>
              <a:rPr spc="-10" dirty="0"/>
              <a:t> </a:t>
            </a:r>
            <a:r>
              <a:rPr dirty="0"/>
              <a:t>- </a:t>
            </a:r>
            <a:r>
              <a:rPr spc="-5" dirty="0"/>
              <a:t>Summer Art </a:t>
            </a:r>
            <a:r>
              <a:rPr dirty="0"/>
              <a:t>- How</a:t>
            </a:r>
            <a:r>
              <a:rPr spc="-15" dirty="0"/>
              <a:t> </a:t>
            </a:r>
            <a:r>
              <a:rPr spc="-10" dirty="0"/>
              <a:t>can</a:t>
            </a:r>
            <a:r>
              <a:rPr dirty="0"/>
              <a:t> </a:t>
            </a:r>
            <a:r>
              <a:rPr lang="en-GB" spc="-10" dirty="0"/>
              <a:t>we learn to combine recycled materials and objects to create effective pieces of art?</a:t>
            </a:r>
            <a:endParaRPr spc="-10" dirty="0"/>
          </a:p>
        </p:txBody>
      </p:sp>
      <p:grpSp>
        <p:nvGrpSpPr>
          <p:cNvPr id="3" name="object 3"/>
          <p:cNvGrpSpPr/>
          <p:nvPr/>
        </p:nvGrpSpPr>
        <p:grpSpPr>
          <a:xfrm>
            <a:off x="3451097" y="2292096"/>
            <a:ext cx="1981200" cy="5061585"/>
            <a:chOff x="3451097" y="2292096"/>
            <a:chExt cx="1981200" cy="5061585"/>
          </a:xfrm>
        </p:grpSpPr>
        <p:sp>
          <p:nvSpPr>
            <p:cNvPr id="4" name="object 4"/>
            <p:cNvSpPr/>
            <p:nvPr/>
          </p:nvSpPr>
          <p:spPr>
            <a:xfrm>
              <a:off x="3470147" y="2311146"/>
              <a:ext cx="1943100" cy="5023485"/>
            </a:xfrm>
            <a:custGeom>
              <a:avLst/>
              <a:gdLst/>
              <a:ahLst/>
              <a:cxnLst/>
              <a:rect l="l" t="t" r="r" b="b"/>
              <a:pathLst>
                <a:path w="1943100" h="5023484">
                  <a:moveTo>
                    <a:pt x="1799209" y="0"/>
                  </a:moveTo>
                  <a:lnTo>
                    <a:pt x="143890" y="0"/>
                  </a:lnTo>
                  <a:lnTo>
                    <a:pt x="98397" y="7345"/>
                  </a:lnTo>
                  <a:lnTo>
                    <a:pt x="58896" y="27797"/>
                  </a:lnTo>
                  <a:lnTo>
                    <a:pt x="27753" y="58978"/>
                  </a:lnTo>
                  <a:lnTo>
                    <a:pt x="7332" y="98511"/>
                  </a:lnTo>
                  <a:lnTo>
                    <a:pt x="0" y="144017"/>
                  </a:lnTo>
                  <a:lnTo>
                    <a:pt x="0" y="4879492"/>
                  </a:lnTo>
                  <a:lnTo>
                    <a:pt x="7332" y="4925000"/>
                  </a:lnTo>
                  <a:lnTo>
                    <a:pt x="27753" y="4964515"/>
                  </a:lnTo>
                  <a:lnTo>
                    <a:pt x="58896" y="4995670"/>
                  </a:lnTo>
                  <a:lnTo>
                    <a:pt x="98397" y="5016098"/>
                  </a:lnTo>
                  <a:lnTo>
                    <a:pt x="143890" y="5023434"/>
                  </a:lnTo>
                  <a:lnTo>
                    <a:pt x="1799209" y="5023434"/>
                  </a:lnTo>
                  <a:lnTo>
                    <a:pt x="1844702" y="5016098"/>
                  </a:lnTo>
                  <a:lnTo>
                    <a:pt x="1884203" y="4995670"/>
                  </a:lnTo>
                  <a:lnTo>
                    <a:pt x="1915346" y="4964515"/>
                  </a:lnTo>
                  <a:lnTo>
                    <a:pt x="1935767" y="4925000"/>
                  </a:lnTo>
                  <a:lnTo>
                    <a:pt x="1943100" y="4879492"/>
                  </a:lnTo>
                  <a:lnTo>
                    <a:pt x="1943100" y="144017"/>
                  </a:lnTo>
                  <a:lnTo>
                    <a:pt x="1935767" y="98511"/>
                  </a:lnTo>
                  <a:lnTo>
                    <a:pt x="1915346" y="58978"/>
                  </a:lnTo>
                  <a:lnTo>
                    <a:pt x="1884203" y="27797"/>
                  </a:lnTo>
                  <a:lnTo>
                    <a:pt x="1844702" y="7345"/>
                  </a:lnTo>
                  <a:lnTo>
                    <a:pt x="1799209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470147" y="2311146"/>
              <a:ext cx="1943100" cy="5023485"/>
            </a:xfrm>
            <a:custGeom>
              <a:avLst/>
              <a:gdLst/>
              <a:ahLst/>
              <a:cxnLst/>
              <a:rect l="l" t="t" r="r" b="b"/>
              <a:pathLst>
                <a:path w="1943100" h="5023484">
                  <a:moveTo>
                    <a:pt x="143890" y="0"/>
                  </a:moveTo>
                  <a:lnTo>
                    <a:pt x="98397" y="7345"/>
                  </a:lnTo>
                  <a:lnTo>
                    <a:pt x="58896" y="27797"/>
                  </a:lnTo>
                  <a:lnTo>
                    <a:pt x="27753" y="58978"/>
                  </a:lnTo>
                  <a:lnTo>
                    <a:pt x="7332" y="98511"/>
                  </a:lnTo>
                  <a:lnTo>
                    <a:pt x="0" y="144017"/>
                  </a:lnTo>
                  <a:lnTo>
                    <a:pt x="0" y="4879492"/>
                  </a:lnTo>
                  <a:lnTo>
                    <a:pt x="7332" y="4925000"/>
                  </a:lnTo>
                  <a:lnTo>
                    <a:pt x="27753" y="4964515"/>
                  </a:lnTo>
                  <a:lnTo>
                    <a:pt x="58896" y="4995670"/>
                  </a:lnTo>
                  <a:lnTo>
                    <a:pt x="98397" y="5016098"/>
                  </a:lnTo>
                  <a:lnTo>
                    <a:pt x="143890" y="5023434"/>
                  </a:lnTo>
                  <a:lnTo>
                    <a:pt x="1799209" y="5023434"/>
                  </a:lnTo>
                  <a:lnTo>
                    <a:pt x="1844702" y="5016098"/>
                  </a:lnTo>
                  <a:lnTo>
                    <a:pt x="1884203" y="4995670"/>
                  </a:lnTo>
                  <a:lnTo>
                    <a:pt x="1915346" y="4964515"/>
                  </a:lnTo>
                  <a:lnTo>
                    <a:pt x="1935767" y="4925000"/>
                  </a:lnTo>
                  <a:lnTo>
                    <a:pt x="1943100" y="4879492"/>
                  </a:lnTo>
                  <a:lnTo>
                    <a:pt x="1943100" y="144017"/>
                  </a:lnTo>
                  <a:lnTo>
                    <a:pt x="1935767" y="98511"/>
                  </a:lnTo>
                  <a:lnTo>
                    <a:pt x="1915346" y="58978"/>
                  </a:lnTo>
                  <a:lnTo>
                    <a:pt x="1884203" y="27797"/>
                  </a:lnTo>
                  <a:lnTo>
                    <a:pt x="1844702" y="7345"/>
                  </a:lnTo>
                  <a:lnTo>
                    <a:pt x="1799209" y="0"/>
                  </a:lnTo>
                  <a:lnTo>
                    <a:pt x="143890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554095" y="2288969"/>
            <a:ext cx="1732914" cy="4762500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Glossary:</a:t>
            </a:r>
            <a:endParaRPr sz="1400">
              <a:latin typeface="Calibri"/>
              <a:cs typeface="Calibri"/>
            </a:endParaRPr>
          </a:p>
          <a:p>
            <a:pPr marL="114300" marR="5080" indent="-102235">
              <a:lnSpc>
                <a:spcPct val="121000"/>
              </a:lnSpc>
              <a:spcBef>
                <a:spcPts val="110"/>
              </a:spcBef>
              <a:buFont typeface="Symbol"/>
              <a:buChar char=""/>
              <a:tabLst>
                <a:tab pos="114935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Collage-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 piece of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art made by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sticking various different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materials into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an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arrangement,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that create a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picture.</a:t>
            </a:r>
            <a:endParaRPr sz="1000">
              <a:latin typeface="Calibri"/>
              <a:cs typeface="Calibri"/>
            </a:endParaRPr>
          </a:p>
          <a:p>
            <a:pPr marL="114300" marR="173355" indent="-102235">
              <a:lnSpc>
                <a:spcPct val="121200"/>
              </a:lnSpc>
              <a:spcBef>
                <a:spcPts val="635"/>
              </a:spcBef>
              <a:buFont typeface="Symbol"/>
              <a:buChar char=""/>
              <a:tabLst>
                <a:tab pos="114935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Bric-a-brac-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These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are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small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objects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such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toys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endParaRPr sz="1000">
              <a:latin typeface="Calibri"/>
              <a:cs typeface="Calibri"/>
            </a:endParaRPr>
          </a:p>
          <a:p>
            <a:pPr marL="114300" marR="90170">
              <a:lnSpc>
                <a:spcPct val="121000"/>
              </a:lnSpc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ornaments that are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no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longer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wanted.</a:t>
            </a:r>
            <a:endParaRPr sz="1000">
              <a:latin typeface="Calibri"/>
              <a:cs typeface="Calibri"/>
            </a:endParaRPr>
          </a:p>
          <a:p>
            <a:pPr marL="114300" marR="36195" indent="-102235">
              <a:lnSpc>
                <a:spcPct val="121000"/>
              </a:lnSpc>
              <a:spcBef>
                <a:spcPts val="635"/>
              </a:spcBef>
              <a:buFont typeface="Symbol"/>
              <a:buChar char=""/>
              <a:tabLst>
                <a:tab pos="114935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Recycled materials-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These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are </a:t>
            </a:r>
            <a:r>
              <a:rPr sz="10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materials that can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be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used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again for another purpose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eg- </a:t>
            </a:r>
            <a:r>
              <a:rPr sz="10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paper, card board,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bottle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tops,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magazines</a:t>
            </a:r>
            <a:endParaRPr sz="1000">
              <a:latin typeface="Calibri"/>
              <a:cs typeface="Calibri"/>
            </a:endParaRPr>
          </a:p>
          <a:p>
            <a:pPr marL="114300" marR="5080" indent="-102235">
              <a:lnSpc>
                <a:spcPct val="121000"/>
              </a:lnSpc>
              <a:spcBef>
                <a:spcPts val="640"/>
              </a:spcBef>
              <a:buFont typeface="Symbol"/>
              <a:buChar char=""/>
              <a:tabLst>
                <a:tab pos="114935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Tone-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One colour can have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lots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different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tones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it.</a:t>
            </a:r>
            <a:r>
              <a:rPr sz="10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endParaRPr sz="1000">
              <a:latin typeface="Calibri"/>
              <a:cs typeface="Calibri"/>
            </a:endParaRPr>
          </a:p>
          <a:p>
            <a:pPr marL="114300">
              <a:lnSpc>
                <a:spcPct val="100000"/>
              </a:lnSpc>
              <a:spcBef>
                <a:spcPts val="254"/>
              </a:spcBef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range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from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light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 to dark.</a:t>
            </a:r>
            <a:endParaRPr sz="1000">
              <a:latin typeface="Calibri"/>
              <a:cs typeface="Calibri"/>
            </a:endParaRPr>
          </a:p>
          <a:p>
            <a:pPr marL="114300" marR="147320" indent="-102235">
              <a:lnSpc>
                <a:spcPct val="121000"/>
              </a:lnSpc>
              <a:spcBef>
                <a:spcPts val="635"/>
              </a:spcBef>
              <a:buFont typeface="Symbol"/>
              <a:buChar char=""/>
              <a:tabLst>
                <a:tab pos="114935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Shade-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This is where the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shadow would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be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formed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so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darker tones of the colour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would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used.</a:t>
            </a:r>
            <a:endParaRPr sz="1000">
              <a:latin typeface="Calibri"/>
              <a:cs typeface="Calibri"/>
            </a:endParaRPr>
          </a:p>
          <a:p>
            <a:pPr marL="114300" marR="128905" indent="-102235">
              <a:lnSpc>
                <a:spcPct val="109000"/>
              </a:lnSpc>
              <a:spcBef>
                <a:spcPts val="780"/>
              </a:spcBef>
              <a:buFont typeface="Symbol"/>
              <a:buChar char=""/>
              <a:tabLst>
                <a:tab pos="114935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Landscape-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This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is an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area of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land that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be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seen.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8268081" y="5165344"/>
            <a:ext cx="2146300" cy="2188845"/>
            <a:chOff x="8268081" y="5165344"/>
            <a:chExt cx="2146300" cy="2188845"/>
          </a:xfrm>
        </p:grpSpPr>
        <p:sp>
          <p:nvSpPr>
            <p:cNvPr id="8" name="object 8"/>
            <p:cNvSpPr/>
            <p:nvPr/>
          </p:nvSpPr>
          <p:spPr>
            <a:xfrm>
              <a:off x="8287131" y="5184394"/>
              <a:ext cx="2108200" cy="2150745"/>
            </a:xfrm>
            <a:custGeom>
              <a:avLst/>
              <a:gdLst/>
              <a:ahLst/>
              <a:cxnLst/>
              <a:rect l="l" t="t" r="r" b="b"/>
              <a:pathLst>
                <a:path w="2108200" h="2150745">
                  <a:moveTo>
                    <a:pt x="1951990" y="0"/>
                  </a:moveTo>
                  <a:lnTo>
                    <a:pt x="156210" y="0"/>
                  </a:lnTo>
                  <a:lnTo>
                    <a:pt x="106801" y="7954"/>
                  </a:lnTo>
                  <a:lnTo>
                    <a:pt x="63916" y="30106"/>
                  </a:lnTo>
                  <a:lnTo>
                    <a:pt x="30114" y="63889"/>
                  </a:lnTo>
                  <a:lnTo>
                    <a:pt x="7955" y="106736"/>
                  </a:lnTo>
                  <a:lnTo>
                    <a:pt x="0" y="156083"/>
                  </a:lnTo>
                  <a:lnTo>
                    <a:pt x="0" y="1994027"/>
                  </a:lnTo>
                  <a:lnTo>
                    <a:pt x="7955" y="2043400"/>
                  </a:lnTo>
                  <a:lnTo>
                    <a:pt x="30114" y="2086269"/>
                  </a:lnTo>
                  <a:lnTo>
                    <a:pt x="63916" y="2120067"/>
                  </a:lnTo>
                  <a:lnTo>
                    <a:pt x="106801" y="2142228"/>
                  </a:lnTo>
                  <a:lnTo>
                    <a:pt x="156210" y="2150186"/>
                  </a:lnTo>
                  <a:lnTo>
                    <a:pt x="1951990" y="2150186"/>
                  </a:lnTo>
                  <a:lnTo>
                    <a:pt x="2001398" y="2142228"/>
                  </a:lnTo>
                  <a:lnTo>
                    <a:pt x="2044283" y="2120067"/>
                  </a:lnTo>
                  <a:lnTo>
                    <a:pt x="2078085" y="2086269"/>
                  </a:lnTo>
                  <a:lnTo>
                    <a:pt x="2100244" y="2043400"/>
                  </a:lnTo>
                  <a:lnTo>
                    <a:pt x="2108200" y="1994027"/>
                  </a:lnTo>
                  <a:lnTo>
                    <a:pt x="2108200" y="156083"/>
                  </a:lnTo>
                  <a:lnTo>
                    <a:pt x="2100244" y="106736"/>
                  </a:lnTo>
                  <a:lnTo>
                    <a:pt x="2078085" y="63889"/>
                  </a:lnTo>
                  <a:lnTo>
                    <a:pt x="2044283" y="30106"/>
                  </a:lnTo>
                  <a:lnTo>
                    <a:pt x="2001398" y="7954"/>
                  </a:lnTo>
                  <a:lnTo>
                    <a:pt x="1951990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287131" y="5184394"/>
              <a:ext cx="2108200" cy="2150745"/>
            </a:xfrm>
            <a:custGeom>
              <a:avLst/>
              <a:gdLst/>
              <a:ahLst/>
              <a:cxnLst/>
              <a:rect l="l" t="t" r="r" b="b"/>
              <a:pathLst>
                <a:path w="2108200" h="2150745">
                  <a:moveTo>
                    <a:pt x="156210" y="0"/>
                  </a:moveTo>
                  <a:lnTo>
                    <a:pt x="106801" y="7954"/>
                  </a:lnTo>
                  <a:lnTo>
                    <a:pt x="63916" y="30106"/>
                  </a:lnTo>
                  <a:lnTo>
                    <a:pt x="30114" y="63889"/>
                  </a:lnTo>
                  <a:lnTo>
                    <a:pt x="7955" y="106736"/>
                  </a:lnTo>
                  <a:lnTo>
                    <a:pt x="0" y="156083"/>
                  </a:lnTo>
                  <a:lnTo>
                    <a:pt x="0" y="1994027"/>
                  </a:lnTo>
                  <a:lnTo>
                    <a:pt x="7955" y="2043400"/>
                  </a:lnTo>
                  <a:lnTo>
                    <a:pt x="30114" y="2086269"/>
                  </a:lnTo>
                  <a:lnTo>
                    <a:pt x="63916" y="2120067"/>
                  </a:lnTo>
                  <a:lnTo>
                    <a:pt x="106801" y="2142228"/>
                  </a:lnTo>
                  <a:lnTo>
                    <a:pt x="156210" y="2150186"/>
                  </a:lnTo>
                  <a:lnTo>
                    <a:pt x="1951990" y="2150186"/>
                  </a:lnTo>
                  <a:lnTo>
                    <a:pt x="2001398" y="2142228"/>
                  </a:lnTo>
                  <a:lnTo>
                    <a:pt x="2044283" y="2120067"/>
                  </a:lnTo>
                  <a:lnTo>
                    <a:pt x="2078085" y="2086269"/>
                  </a:lnTo>
                  <a:lnTo>
                    <a:pt x="2100244" y="2043400"/>
                  </a:lnTo>
                  <a:lnTo>
                    <a:pt x="2108200" y="1994027"/>
                  </a:lnTo>
                  <a:lnTo>
                    <a:pt x="2108200" y="156083"/>
                  </a:lnTo>
                  <a:lnTo>
                    <a:pt x="2100244" y="106736"/>
                  </a:lnTo>
                  <a:lnTo>
                    <a:pt x="2078085" y="63889"/>
                  </a:lnTo>
                  <a:lnTo>
                    <a:pt x="2044283" y="30106"/>
                  </a:lnTo>
                  <a:lnTo>
                    <a:pt x="2001398" y="7954"/>
                  </a:lnTo>
                  <a:lnTo>
                    <a:pt x="1951990" y="0"/>
                  </a:lnTo>
                  <a:lnTo>
                    <a:pt x="156210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8375142" y="5219099"/>
            <a:ext cx="1917700" cy="1901189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Sticky</a:t>
            </a:r>
            <a:r>
              <a:rPr sz="1400" b="1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Knowledge:</a:t>
            </a:r>
            <a:endParaRPr sz="1400">
              <a:latin typeface="Calibri"/>
              <a:cs typeface="Calibri"/>
            </a:endParaRPr>
          </a:p>
          <a:p>
            <a:pPr marL="154305" indent="-142240">
              <a:lnSpc>
                <a:spcPct val="100000"/>
              </a:lnSpc>
              <a:spcBef>
                <a:spcPts val="65"/>
              </a:spcBef>
              <a:buFont typeface="Symbol"/>
              <a:buChar char=""/>
              <a:tabLst>
                <a:tab pos="154940" algn="l"/>
              </a:tabLst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Name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 artist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who uses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collage</a:t>
            </a:r>
            <a:endParaRPr sz="1000">
              <a:latin typeface="Calibri"/>
              <a:cs typeface="Calibri"/>
            </a:endParaRPr>
          </a:p>
          <a:p>
            <a:pPr marL="154305">
              <a:lnSpc>
                <a:spcPct val="100000"/>
              </a:lnSpc>
              <a:spcBef>
                <a:spcPts val="254"/>
              </a:spcBef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style.</a:t>
            </a:r>
            <a:endParaRPr sz="1000">
              <a:latin typeface="Calibri"/>
              <a:cs typeface="Calibri"/>
            </a:endParaRPr>
          </a:p>
          <a:p>
            <a:pPr marL="154305" marR="231140" indent="-142240">
              <a:lnSpc>
                <a:spcPct val="121000"/>
              </a:lnSpc>
              <a:spcBef>
                <a:spcPts val="35"/>
              </a:spcBef>
              <a:buFont typeface="Symbol"/>
              <a:buChar char=""/>
              <a:tabLst>
                <a:tab pos="154940" algn="l"/>
              </a:tabLst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Know that images made from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collage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are a form of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art.</a:t>
            </a:r>
            <a:endParaRPr sz="1000">
              <a:latin typeface="Calibri"/>
              <a:cs typeface="Calibri"/>
            </a:endParaRPr>
          </a:p>
          <a:p>
            <a:pPr marL="154305" marR="76835" indent="-142240">
              <a:lnSpc>
                <a:spcPct val="121000"/>
              </a:lnSpc>
              <a:spcBef>
                <a:spcPts val="35"/>
              </a:spcBef>
              <a:buFont typeface="Symbol"/>
              <a:buChar char=""/>
              <a:tabLst>
                <a:tab pos="154940" algn="l"/>
              </a:tabLst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what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means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interpret </a:t>
            </a:r>
            <a:r>
              <a:rPr sz="1000" spc="-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image through collage.</a:t>
            </a:r>
            <a:endParaRPr sz="1000">
              <a:latin typeface="Calibri"/>
              <a:cs typeface="Calibri"/>
            </a:endParaRPr>
          </a:p>
          <a:p>
            <a:pPr marL="154305" marR="24765" indent="-142240" algn="just">
              <a:lnSpc>
                <a:spcPct val="121000"/>
              </a:lnSpc>
              <a:spcBef>
                <a:spcPts val="40"/>
              </a:spcBef>
              <a:buFont typeface="Symbol"/>
              <a:buChar char=""/>
              <a:tabLst>
                <a:tab pos="154940" algn="l"/>
              </a:tabLst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Know how to use collage to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make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 smooth, rough, plain or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pattern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 surface.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43205" y="1145286"/>
            <a:ext cx="9995535" cy="1133475"/>
            <a:chOff x="143205" y="1145286"/>
            <a:chExt cx="9995535" cy="1133475"/>
          </a:xfrm>
        </p:grpSpPr>
        <p:sp>
          <p:nvSpPr>
            <p:cNvPr id="12" name="object 12"/>
            <p:cNvSpPr/>
            <p:nvPr/>
          </p:nvSpPr>
          <p:spPr>
            <a:xfrm>
              <a:off x="143205" y="2107311"/>
              <a:ext cx="9995535" cy="171450"/>
            </a:xfrm>
            <a:custGeom>
              <a:avLst/>
              <a:gdLst/>
              <a:ahLst/>
              <a:cxnLst/>
              <a:rect l="l" t="t" r="r" b="b"/>
              <a:pathLst>
                <a:path w="9995535" h="171450">
                  <a:moveTo>
                    <a:pt x="9938013" y="57023"/>
                  </a:moveTo>
                  <a:lnTo>
                    <a:pt x="9852075" y="57023"/>
                  </a:lnTo>
                  <a:lnTo>
                    <a:pt x="9852202" y="114173"/>
                  </a:lnTo>
                  <a:lnTo>
                    <a:pt x="9823627" y="114238"/>
                  </a:lnTo>
                  <a:lnTo>
                    <a:pt x="9823754" y="171450"/>
                  </a:lnTo>
                  <a:lnTo>
                    <a:pt x="9994950" y="85343"/>
                  </a:lnTo>
                  <a:lnTo>
                    <a:pt x="9938013" y="57023"/>
                  </a:lnTo>
                  <a:close/>
                </a:path>
                <a:path w="9995535" h="171450">
                  <a:moveTo>
                    <a:pt x="9823500" y="57088"/>
                  </a:moveTo>
                  <a:lnTo>
                    <a:pt x="0" y="79755"/>
                  </a:lnTo>
                  <a:lnTo>
                    <a:pt x="126" y="136905"/>
                  </a:lnTo>
                  <a:lnTo>
                    <a:pt x="9823627" y="114238"/>
                  </a:lnTo>
                  <a:lnTo>
                    <a:pt x="9823500" y="57088"/>
                  </a:lnTo>
                  <a:close/>
                </a:path>
                <a:path w="9995535" h="171450">
                  <a:moveTo>
                    <a:pt x="9852075" y="57023"/>
                  </a:moveTo>
                  <a:lnTo>
                    <a:pt x="9823500" y="57088"/>
                  </a:lnTo>
                  <a:lnTo>
                    <a:pt x="9823627" y="114238"/>
                  </a:lnTo>
                  <a:lnTo>
                    <a:pt x="9852202" y="114173"/>
                  </a:lnTo>
                  <a:lnTo>
                    <a:pt x="9852075" y="57023"/>
                  </a:lnTo>
                  <a:close/>
                </a:path>
                <a:path w="9995535" h="171450">
                  <a:moveTo>
                    <a:pt x="9823373" y="0"/>
                  </a:moveTo>
                  <a:lnTo>
                    <a:pt x="9823500" y="57088"/>
                  </a:lnTo>
                  <a:lnTo>
                    <a:pt x="9938013" y="57023"/>
                  </a:lnTo>
                  <a:lnTo>
                    <a:pt x="9823373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0369" y="1344041"/>
              <a:ext cx="1079944" cy="719963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670369" y="1344041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19989" y="0"/>
                  </a:moveTo>
                  <a:lnTo>
                    <a:pt x="73289" y="9429"/>
                  </a:lnTo>
                  <a:lnTo>
                    <a:pt x="35148" y="35147"/>
                  </a:lnTo>
                  <a:lnTo>
                    <a:pt x="9431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31" y="646668"/>
                  </a:lnTo>
                  <a:lnTo>
                    <a:pt x="35148" y="684815"/>
                  </a:lnTo>
                  <a:lnTo>
                    <a:pt x="73289" y="710533"/>
                  </a:lnTo>
                  <a:lnTo>
                    <a:pt x="119989" y="719963"/>
                  </a:lnTo>
                  <a:lnTo>
                    <a:pt x="960056" y="719963"/>
                  </a:lnTo>
                  <a:lnTo>
                    <a:pt x="1006703" y="710533"/>
                  </a:lnTo>
                  <a:lnTo>
                    <a:pt x="1044813" y="684815"/>
                  </a:lnTo>
                  <a:lnTo>
                    <a:pt x="1070516" y="646668"/>
                  </a:lnTo>
                  <a:lnTo>
                    <a:pt x="1079944" y="599948"/>
                  </a:lnTo>
                  <a:lnTo>
                    <a:pt x="1079944" y="120014"/>
                  </a:lnTo>
                  <a:lnTo>
                    <a:pt x="1070516" y="73294"/>
                  </a:lnTo>
                  <a:lnTo>
                    <a:pt x="1044813" y="35147"/>
                  </a:lnTo>
                  <a:lnTo>
                    <a:pt x="1006703" y="9429"/>
                  </a:lnTo>
                  <a:lnTo>
                    <a:pt x="960056" y="0"/>
                  </a:lnTo>
                  <a:lnTo>
                    <a:pt x="119989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41546" y="1172083"/>
              <a:ext cx="778255" cy="854709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241546" y="1172083"/>
              <a:ext cx="778510" cy="854710"/>
            </a:xfrm>
            <a:custGeom>
              <a:avLst/>
              <a:gdLst/>
              <a:ahLst/>
              <a:cxnLst/>
              <a:rect l="l" t="t" r="r" b="b"/>
              <a:pathLst>
                <a:path w="778510" h="854710">
                  <a:moveTo>
                    <a:pt x="129666" y="0"/>
                  </a:moveTo>
                  <a:lnTo>
                    <a:pt x="79188" y="10187"/>
                  </a:lnTo>
                  <a:lnTo>
                    <a:pt x="37972" y="37973"/>
                  </a:lnTo>
                  <a:lnTo>
                    <a:pt x="10187" y="79188"/>
                  </a:lnTo>
                  <a:lnTo>
                    <a:pt x="0" y="129666"/>
                  </a:lnTo>
                  <a:lnTo>
                    <a:pt x="0" y="724915"/>
                  </a:lnTo>
                  <a:lnTo>
                    <a:pt x="10187" y="775414"/>
                  </a:lnTo>
                  <a:lnTo>
                    <a:pt x="37973" y="816673"/>
                  </a:lnTo>
                  <a:lnTo>
                    <a:pt x="79188" y="844502"/>
                  </a:lnTo>
                  <a:lnTo>
                    <a:pt x="129666" y="854709"/>
                  </a:lnTo>
                  <a:lnTo>
                    <a:pt x="648588" y="854709"/>
                  </a:lnTo>
                  <a:lnTo>
                    <a:pt x="699067" y="844502"/>
                  </a:lnTo>
                  <a:lnTo>
                    <a:pt x="740283" y="816673"/>
                  </a:lnTo>
                  <a:lnTo>
                    <a:pt x="768068" y="775414"/>
                  </a:lnTo>
                  <a:lnTo>
                    <a:pt x="778255" y="724915"/>
                  </a:lnTo>
                  <a:lnTo>
                    <a:pt x="778255" y="129666"/>
                  </a:lnTo>
                  <a:lnTo>
                    <a:pt x="768068" y="79188"/>
                  </a:lnTo>
                  <a:lnTo>
                    <a:pt x="740282" y="37972"/>
                  </a:lnTo>
                  <a:lnTo>
                    <a:pt x="699067" y="10187"/>
                  </a:lnTo>
                  <a:lnTo>
                    <a:pt x="648588" y="0"/>
                  </a:lnTo>
                  <a:lnTo>
                    <a:pt x="129666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64172" y="1298575"/>
              <a:ext cx="1079995" cy="719963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464172" y="1298575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4" h="720089">
                  <a:moveTo>
                    <a:pt x="120015" y="0"/>
                  </a:moveTo>
                  <a:lnTo>
                    <a:pt x="73348" y="9429"/>
                  </a:lnTo>
                  <a:lnTo>
                    <a:pt x="35194" y="35147"/>
                  </a:lnTo>
                  <a:lnTo>
                    <a:pt x="9447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47" y="646668"/>
                  </a:lnTo>
                  <a:lnTo>
                    <a:pt x="35194" y="684815"/>
                  </a:lnTo>
                  <a:lnTo>
                    <a:pt x="73348" y="710533"/>
                  </a:lnTo>
                  <a:lnTo>
                    <a:pt x="120015" y="719963"/>
                  </a:lnTo>
                  <a:lnTo>
                    <a:pt x="960120" y="719963"/>
                  </a:lnTo>
                  <a:lnTo>
                    <a:pt x="1006766" y="710533"/>
                  </a:lnTo>
                  <a:lnTo>
                    <a:pt x="1044876" y="684815"/>
                  </a:lnTo>
                  <a:lnTo>
                    <a:pt x="1070580" y="646668"/>
                  </a:lnTo>
                  <a:lnTo>
                    <a:pt x="1080007" y="599948"/>
                  </a:lnTo>
                  <a:lnTo>
                    <a:pt x="1080007" y="120014"/>
                  </a:lnTo>
                  <a:lnTo>
                    <a:pt x="1070580" y="73294"/>
                  </a:lnTo>
                  <a:lnTo>
                    <a:pt x="1044876" y="35147"/>
                  </a:lnTo>
                  <a:lnTo>
                    <a:pt x="1006766" y="9429"/>
                  </a:lnTo>
                  <a:lnTo>
                    <a:pt x="960120" y="0"/>
                  </a:lnTo>
                  <a:lnTo>
                    <a:pt x="120015" y="0"/>
                  </a:lnTo>
                  <a:close/>
                </a:path>
              </a:pathLst>
            </a:custGeom>
            <a:ln w="38099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03184" y="1306830"/>
              <a:ext cx="1079995" cy="719963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7703184" y="1306830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4" h="720089">
                  <a:moveTo>
                    <a:pt x="120015" y="0"/>
                  </a:moveTo>
                  <a:lnTo>
                    <a:pt x="73294" y="9427"/>
                  </a:lnTo>
                  <a:lnTo>
                    <a:pt x="35147" y="35131"/>
                  </a:lnTo>
                  <a:lnTo>
                    <a:pt x="9429" y="73241"/>
                  </a:lnTo>
                  <a:lnTo>
                    <a:pt x="0" y="119887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5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19887"/>
                  </a:lnTo>
                  <a:lnTo>
                    <a:pt x="1070578" y="73241"/>
                  </a:lnTo>
                  <a:lnTo>
                    <a:pt x="1044860" y="35131"/>
                  </a:lnTo>
                  <a:lnTo>
                    <a:pt x="1006713" y="9427"/>
                  </a:lnTo>
                  <a:lnTo>
                    <a:pt x="959993" y="0"/>
                  </a:lnTo>
                  <a:lnTo>
                    <a:pt x="12001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71011" y="1164348"/>
              <a:ext cx="749173" cy="847839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3271011" y="1164336"/>
              <a:ext cx="749300" cy="848360"/>
            </a:xfrm>
            <a:custGeom>
              <a:avLst/>
              <a:gdLst/>
              <a:ahLst/>
              <a:cxnLst/>
              <a:rect l="l" t="t" r="r" b="b"/>
              <a:pathLst>
                <a:path w="749300" h="848360">
                  <a:moveTo>
                    <a:pt x="124840" y="0"/>
                  </a:moveTo>
                  <a:lnTo>
                    <a:pt x="76241" y="9808"/>
                  </a:lnTo>
                  <a:lnTo>
                    <a:pt x="36560" y="36560"/>
                  </a:lnTo>
                  <a:lnTo>
                    <a:pt x="9808" y="76241"/>
                  </a:lnTo>
                  <a:lnTo>
                    <a:pt x="0" y="124840"/>
                  </a:lnTo>
                  <a:lnTo>
                    <a:pt x="0" y="723011"/>
                  </a:lnTo>
                  <a:lnTo>
                    <a:pt x="9808" y="771610"/>
                  </a:lnTo>
                  <a:lnTo>
                    <a:pt x="36560" y="811291"/>
                  </a:lnTo>
                  <a:lnTo>
                    <a:pt x="76241" y="838043"/>
                  </a:lnTo>
                  <a:lnTo>
                    <a:pt x="124840" y="847851"/>
                  </a:lnTo>
                  <a:lnTo>
                    <a:pt x="624332" y="847851"/>
                  </a:lnTo>
                  <a:lnTo>
                    <a:pt x="672931" y="838043"/>
                  </a:lnTo>
                  <a:lnTo>
                    <a:pt x="712612" y="811291"/>
                  </a:lnTo>
                  <a:lnTo>
                    <a:pt x="739364" y="771610"/>
                  </a:lnTo>
                  <a:lnTo>
                    <a:pt x="749173" y="723011"/>
                  </a:lnTo>
                  <a:lnTo>
                    <a:pt x="749173" y="124840"/>
                  </a:lnTo>
                  <a:lnTo>
                    <a:pt x="739364" y="76241"/>
                  </a:lnTo>
                  <a:lnTo>
                    <a:pt x="712612" y="36560"/>
                  </a:lnTo>
                  <a:lnTo>
                    <a:pt x="672931" y="9808"/>
                  </a:lnTo>
                  <a:lnTo>
                    <a:pt x="624332" y="0"/>
                  </a:lnTo>
                  <a:lnTo>
                    <a:pt x="124840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68172" y="1986407"/>
              <a:ext cx="7176770" cy="220979"/>
            </a:xfrm>
            <a:custGeom>
              <a:avLst/>
              <a:gdLst/>
              <a:ahLst/>
              <a:cxnLst/>
              <a:rect l="l" t="t" r="r" b="b"/>
              <a:pathLst>
                <a:path w="7176770" h="220980">
                  <a:moveTo>
                    <a:pt x="0" y="219202"/>
                  </a:moveTo>
                  <a:lnTo>
                    <a:pt x="148653" y="45847"/>
                  </a:lnTo>
                </a:path>
                <a:path w="7176770" h="220980">
                  <a:moveTo>
                    <a:pt x="2600858" y="213995"/>
                  </a:moveTo>
                  <a:lnTo>
                    <a:pt x="2746781" y="0"/>
                  </a:lnTo>
                </a:path>
                <a:path w="7176770" h="220980">
                  <a:moveTo>
                    <a:pt x="4570755" y="220345"/>
                  </a:moveTo>
                  <a:lnTo>
                    <a:pt x="4726330" y="6350"/>
                  </a:lnTo>
                </a:path>
                <a:path w="7176770" h="220980">
                  <a:moveTo>
                    <a:pt x="1328445" y="220980"/>
                  </a:moveTo>
                  <a:lnTo>
                    <a:pt x="1450111" y="45847"/>
                  </a:lnTo>
                </a:path>
                <a:path w="7176770" h="220980">
                  <a:moveTo>
                    <a:pt x="3593109" y="215519"/>
                  </a:moveTo>
                  <a:lnTo>
                    <a:pt x="3729253" y="20955"/>
                  </a:lnTo>
                </a:path>
                <a:path w="7176770" h="220980">
                  <a:moveTo>
                    <a:pt x="7074179" y="199390"/>
                  </a:moveTo>
                  <a:lnTo>
                    <a:pt x="7176287" y="0"/>
                  </a:lnTo>
                </a:path>
                <a:path w="7176770" h="220980">
                  <a:moveTo>
                    <a:pt x="5801258" y="209169"/>
                  </a:moveTo>
                  <a:lnTo>
                    <a:pt x="5937402" y="0"/>
                  </a:lnTo>
                </a:path>
              </a:pathLst>
            </a:custGeom>
            <a:ln w="254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991616" y="1173226"/>
            <a:ext cx="50736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(30,000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B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C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)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5195442" y="1247394"/>
            <a:ext cx="1118235" cy="758190"/>
            <a:chOff x="5195442" y="1247394"/>
            <a:chExt cx="1118235" cy="758190"/>
          </a:xfrm>
        </p:grpSpPr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14492" y="1266444"/>
              <a:ext cx="1079995" cy="719963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5214492" y="1266444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20015" y="0"/>
                  </a:moveTo>
                  <a:lnTo>
                    <a:pt x="73294" y="9427"/>
                  </a:lnTo>
                  <a:lnTo>
                    <a:pt x="35147" y="35131"/>
                  </a:lnTo>
                  <a:lnTo>
                    <a:pt x="9429" y="73241"/>
                  </a:lnTo>
                  <a:lnTo>
                    <a:pt x="0" y="119887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5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19887"/>
                  </a:lnTo>
                  <a:lnTo>
                    <a:pt x="1070578" y="73241"/>
                  </a:lnTo>
                  <a:lnTo>
                    <a:pt x="1044860" y="35131"/>
                  </a:lnTo>
                  <a:lnTo>
                    <a:pt x="1006713" y="9427"/>
                  </a:lnTo>
                  <a:lnTo>
                    <a:pt x="959993" y="0"/>
                  </a:lnTo>
                  <a:lnTo>
                    <a:pt x="12001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7844790" y="968095"/>
            <a:ext cx="8134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244" marR="5080" indent="-431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M.C. Escher (1953) </a:t>
            </a:r>
            <a:r>
              <a:rPr sz="800" b="1" spc="-17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Relativity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Lattice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608444" y="958951"/>
            <a:ext cx="8261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77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Carlo Carra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(1913) </a:t>
            </a:r>
            <a:r>
              <a:rPr sz="800" b="1" spc="-17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The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Red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Horseman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197479" y="827888"/>
            <a:ext cx="19310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 marR="5080" indent="-157480">
              <a:lnSpc>
                <a:spcPct val="121200"/>
              </a:lnSpc>
              <a:spcBef>
                <a:spcPts val="100"/>
              </a:spcBef>
              <a:tabLst>
                <a:tab pos="917575" algn="l"/>
                <a:tab pos="1086485" algn="l"/>
              </a:tabLst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Arcimboldo</a:t>
            </a:r>
            <a:r>
              <a:rPr sz="800" b="1" spc="3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(1591)		Vermeer (1665)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Vertumnus	Girl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with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a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Pearl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Earring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244210" y="926948"/>
            <a:ext cx="106299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2260" marR="5080" indent="-290195">
              <a:lnSpc>
                <a:spcPct val="121200"/>
              </a:lnSpc>
              <a:spcBef>
                <a:spcPts val="100"/>
              </a:spcBef>
            </a:pP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Vincent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van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Gogh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(1883) </a:t>
            </a:r>
            <a:r>
              <a:rPr sz="800" b="1" spc="-16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Bulb Fields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1911604" y="1309751"/>
            <a:ext cx="1118235" cy="758190"/>
            <a:chOff x="1911604" y="1309751"/>
            <a:chExt cx="1118235" cy="758190"/>
          </a:xfrm>
        </p:grpSpPr>
        <p:pic>
          <p:nvPicPr>
            <p:cNvPr id="33" name="object 3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30654" y="1328801"/>
              <a:ext cx="1079995" cy="719963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1930654" y="1328801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20014" y="0"/>
                  </a:moveTo>
                  <a:lnTo>
                    <a:pt x="73294" y="9429"/>
                  </a:lnTo>
                  <a:lnTo>
                    <a:pt x="35147" y="35147"/>
                  </a:lnTo>
                  <a:lnTo>
                    <a:pt x="9429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4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20014"/>
                  </a:lnTo>
                  <a:lnTo>
                    <a:pt x="1070578" y="73294"/>
                  </a:lnTo>
                  <a:lnTo>
                    <a:pt x="1044860" y="35147"/>
                  </a:lnTo>
                  <a:lnTo>
                    <a:pt x="1006713" y="9429"/>
                  </a:lnTo>
                  <a:lnTo>
                    <a:pt x="959993" y="0"/>
                  </a:lnTo>
                  <a:lnTo>
                    <a:pt x="120014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1982470" y="1150365"/>
            <a:ext cx="94869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Citrus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Fruit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(63-79 BC)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04291" y="747553"/>
            <a:ext cx="2672715" cy="426084"/>
          </a:xfrm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45"/>
              </a:spcBef>
            </a:pP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Historical</a:t>
            </a:r>
            <a:r>
              <a:rPr sz="1200" b="1" u="sng" spc="-1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and</a:t>
            </a:r>
            <a:r>
              <a:rPr sz="1200" b="1" u="sng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cultural</a:t>
            </a:r>
            <a:r>
              <a:rPr sz="1200" b="1" u="sng" spc="-10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development</a:t>
            </a:r>
            <a:r>
              <a:rPr sz="1200" b="1" u="sng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of</a:t>
            </a:r>
            <a:r>
              <a:rPr sz="1200" b="1" u="sng" spc="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art</a:t>
            </a:r>
            <a:endParaRPr sz="1200">
              <a:latin typeface="Calibri"/>
              <a:cs typeface="Calibri"/>
            </a:endParaRPr>
          </a:p>
          <a:p>
            <a:pPr marL="632460">
              <a:lnSpc>
                <a:spcPct val="100000"/>
              </a:lnSpc>
              <a:spcBef>
                <a:spcPts val="305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Cave</a:t>
            </a:r>
            <a:r>
              <a:rPr sz="800" b="1" spc="-2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Paintings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5527547" y="2374138"/>
            <a:ext cx="4879975" cy="2711450"/>
          </a:xfrm>
          <a:custGeom>
            <a:avLst/>
            <a:gdLst/>
            <a:ahLst/>
            <a:cxnLst/>
            <a:rect l="l" t="t" r="r" b="b"/>
            <a:pathLst>
              <a:path w="4879975" h="2711450">
                <a:moveTo>
                  <a:pt x="319913" y="0"/>
                </a:moveTo>
                <a:lnTo>
                  <a:pt x="272615" y="3469"/>
                </a:lnTo>
                <a:lnTo>
                  <a:pt x="227481" y="13546"/>
                </a:lnTo>
                <a:lnTo>
                  <a:pt x="185002" y="29737"/>
                </a:lnTo>
                <a:lnTo>
                  <a:pt x="145672" y="51546"/>
                </a:lnTo>
                <a:lnTo>
                  <a:pt x="109985" y="78478"/>
                </a:lnTo>
                <a:lnTo>
                  <a:pt x="78435" y="110037"/>
                </a:lnTo>
                <a:lnTo>
                  <a:pt x="51514" y="145728"/>
                </a:lnTo>
                <a:lnTo>
                  <a:pt x="29717" y="185057"/>
                </a:lnTo>
                <a:lnTo>
                  <a:pt x="13536" y="227527"/>
                </a:lnTo>
                <a:lnTo>
                  <a:pt x="3466" y="272644"/>
                </a:lnTo>
                <a:lnTo>
                  <a:pt x="0" y="319913"/>
                </a:lnTo>
                <a:lnTo>
                  <a:pt x="0" y="2391156"/>
                </a:lnTo>
                <a:lnTo>
                  <a:pt x="3466" y="2438453"/>
                </a:lnTo>
                <a:lnTo>
                  <a:pt x="13536" y="2483587"/>
                </a:lnTo>
                <a:lnTo>
                  <a:pt x="29717" y="2526066"/>
                </a:lnTo>
                <a:lnTo>
                  <a:pt x="51514" y="2565396"/>
                </a:lnTo>
                <a:lnTo>
                  <a:pt x="78435" y="2601083"/>
                </a:lnTo>
                <a:lnTo>
                  <a:pt x="109985" y="2632633"/>
                </a:lnTo>
                <a:lnTo>
                  <a:pt x="145672" y="2659554"/>
                </a:lnTo>
                <a:lnTo>
                  <a:pt x="185002" y="2681351"/>
                </a:lnTo>
                <a:lnTo>
                  <a:pt x="227481" y="2697532"/>
                </a:lnTo>
                <a:lnTo>
                  <a:pt x="272615" y="2707602"/>
                </a:lnTo>
                <a:lnTo>
                  <a:pt x="319913" y="2711069"/>
                </a:lnTo>
                <a:lnTo>
                  <a:pt x="4559934" y="2711069"/>
                </a:lnTo>
                <a:lnTo>
                  <a:pt x="4607203" y="2707602"/>
                </a:lnTo>
                <a:lnTo>
                  <a:pt x="4652320" y="2697532"/>
                </a:lnTo>
                <a:lnTo>
                  <a:pt x="4694790" y="2681351"/>
                </a:lnTo>
                <a:lnTo>
                  <a:pt x="4734119" y="2659554"/>
                </a:lnTo>
                <a:lnTo>
                  <a:pt x="4769810" y="2632633"/>
                </a:lnTo>
                <a:lnTo>
                  <a:pt x="4801369" y="2601083"/>
                </a:lnTo>
                <a:lnTo>
                  <a:pt x="4828301" y="2565396"/>
                </a:lnTo>
                <a:lnTo>
                  <a:pt x="4850110" y="2526066"/>
                </a:lnTo>
                <a:lnTo>
                  <a:pt x="4866301" y="2483587"/>
                </a:lnTo>
                <a:lnTo>
                  <a:pt x="4876378" y="2438453"/>
                </a:lnTo>
                <a:lnTo>
                  <a:pt x="4879848" y="2391156"/>
                </a:lnTo>
                <a:lnTo>
                  <a:pt x="4879848" y="319913"/>
                </a:lnTo>
                <a:lnTo>
                  <a:pt x="4876378" y="272644"/>
                </a:lnTo>
                <a:lnTo>
                  <a:pt x="4866301" y="227527"/>
                </a:lnTo>
                <a:lnTo>
                  <a:pt x="4850110" y="185057"/>
                </a:lnTo>
                <a:lnTo>
                  <a:pt x="4828301" y="145728"/>
                </a:lnTo>
                <a:lnTo>
                  <a:pt x="4801369" y="110037"/>
                </a:lnTo>
                <a:lnTo>
                  <a:pt x="4769810" y="78478"/>
                </a:lnTo>
                <a:lnTo>
                  <a:pt x="4734119" y="51546"/>
                </a:lnTo>
                <a:lnTo>
                  <a:pt x="4694790" y="29737"/>
                </a:lnTo>
                <a:lnTo>
                  <a:pt x="4652320" y="13546"/>
                </a:lnTo>
                <a:lnTo>
                  <a:pt x="4607203" y="3469"/>
                </a:lnTo>
                <a:lnTo>
                  <a:pt x="4559934" y="0"/>
                </a:lnTo>
                <a:lnTo>
                  <a:pt x="319913" y="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5698616" y="2430540"/>
            <a:ext cx="1303020" cy="598170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2700" marR="5080">
              <a:lnSpc>
                <a:spcPct val="122300"/>
              </a:lnSpc>
              <a:spcBef>
                <a:spcPts val="150"/>
              </a:spcBef>
            </a:pPr>
            <a:r>
              <a:rPr sz="1600" b="1" spc="-10" dirty="0">
                <a:solidFill>
                  <a:srgbClr val="808080"/>
                </a:solidFill>
                <a:latin typeface="Calibri"/>
                <a:cs typeface="Calibri"/>
              </a:rPr>
              <a:t>Jane </a:t>
            </a:r>
            <a:r>
              <a:rPr sz="1600" b="1" spc="-5" dirty="0">
                <a:solidFill>
                  <a:srgbClr val="808080"/>
                </a:solidFill>
                <a:latin typeface="Calibri"/>
                <a:cs typeface="Calibri"/>
              </a:rPr>
              <a:t>Perkins</a:t>
            </a:r>
            <a:r>
              <a:rPr sz="1400" spc="-5" dirty="0">
                <a:solidFill>
                  <a:srgbClr val="808080"/>
                </a:solidFill>
                <a:latin typeface="Calibri"/>
                <a:cs typeface="Calibri"/>
              </a:rPr>
              <a:t>— </a:t>
            </a:r>
            <a:r>
              <a:rPr sz="14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808080"/>
                </a:solidFill>
                <a:latin typeface="Calibri"/>
                <a:cs typeface="Calibri"/>
              </a:rPr>
              <a:t>Present</a:t>
            </a:r>
            <a:r>
              <a:rPr sz="1400" spc="-4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808080"/>
                </a:solidFill>
                <a:latin typeface="Calibri"/>
                <a:cs typeface="Calibri"/>
              </a:rPr>
              <a:t>day</a:t>
            </a:r>
            <a:r>
              <a:rPr sz="1400" spc="-4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808080"/>
                </a:solidFill>
                <a:latin typeface="Calibri"/>
                <a:cs typeface="Calibri"/>
              </a:rPr>
              <a:t>Artist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9" name="object 3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5077460" marR="2887980">
              <a:lnSpc>
                <a:spcPct val="101699"/>
              </a:lnSpc>
              <a:spcBef>
                <a:spcPts val="75"/>
              </a:spcBef>
            </a:pPr>
            <a:r>
              <a:rPr spc="-5" dirty="0"/>
              <a:t>Jane Perkins loves </a:t>
            </a:r>
            <a:r>
              <a:rPr dirty="0"/>
              <a:t>and </a:t>
            </a:r>
            <a:r>
              <a:rPr spc="5" dirty="0"/>
              <a:t> </a:t>
            </a:r>
            <a:r>
              <a:rPr spc="-5" dirty="0"/>
              <a:t>creates</a:t>
            </a:r>
            <a:r>
              <a:rPr spc="-20" dirty="0"/>
              <a:t> </a:t>
            </a:r>
            <a:r>
              <a:rPr spc="-5" dirty="0"/>
              <a:t>artwork</a:t>
            </a:r>
            <a:r>
              <a:rPr spc="-20" dirty="0"/>
              <a:t> </a:t>
            </a:r>
            <a:r>
              <a:rPr dirty="0"/>
              <a:t>with</a:t>
            </a:r>
            <a:r>
              <a:rPr spc="-20" dirty="0"/>
              <a:t> </a:t>
            </a:r>
            <a:r>
              <a:rPr dirty="0"/>
              <a:t>an </a:t>
            </a:r>
            <a:r>
              <a:rPr spc="-254" dirty="0"/>
              <a:t> </a:t>
            </a:r>
            <a:r>
              <a:rPr spc="-5" dirty="0"/>
              <a:t>element of </a:t>
            </a:r>
            <a:r>
              <a:rPr dirty="0"/>
              <a:t>fun and the </a:t>
            </a:r>
            <a:r>
              <a:rPr spc="5" dirty="0"/>
              <a:t> </a:t>
            </a:r>
            <a:r>
              <a:rPr spc="-5" dirty="0"/>
              <a:t>unexpected.</a:t>
            </a:r>
            <a:r>
              <a:rPr spc="-15" dirty="0"/>
              <a:t> </a:t>
            </a:r>
            <a:r>
              <a:rPr dirty="0"/>
              <a:t>Each</a:t>
            </a:r>
          </a:p>
          <a:p>
            <a:pPr marL="5077460" marR="2963545">
              <a:lnSpc>
                <a:spcPct val="101699"/>
              </a:lnSpc>
            </a:pPr>
            <a:r>
              <a:rPr spc="-5" dirty="0"/>
              <a:t>collages </a:t>
            </a:r>
            <a:r>
              <a:rPr dirty="0"/>
              <a:t>is made </a:t>
            </a:r>
            <a:r>
              <a:rPr spc="-5" dirty="0"/>
              <a:t>from </a:t>
            </a:r>
            <a:r>
              <a:rPr dirty="0"/>
              <a:t> thousands</a:t>
            </a:r>
            <a:r>
              <a:rPr spc="-25" dirty="0"/>
              <a:t> </a:t>
            </a:r>
            <a:r>
              <a:rPr spc="-5" dirty="0"/>
              <a:t>of</a:t>
            </a:r>
            <a:r>
              <a:rPr spc="-30" dirty="0"/>
              <a:t> </a:t>
            </a:r>
            <a:r>
              <a:rPr spc="-5" dirty="0"/>
              <a:t>pieces</a:t>
            </a:r>
            <a:r>
              <a:rPr spc="-25" dirty="0"/>
              <a:t> </a:t>
            </a:r>
            <a:r>
              <a:rPr spc="-5" dirty="0"/>
              <a:t>of </a:t>
            </a:r>
            <a:r>
              <a:rPr spc="-254" dirty="0"/>
              <a:t> </a:t>
            </a:r>
            <a:r>
              <a:rPr spc="-5" dirty="0"/>
              <a:t>salvaged</a:t>
            </a:r>
            <a:r>
              <a:rPr spc="-10" dirty="0"/>
              <a:t> </a:t>
            </a:r>
            <a:r>
              <a:rPr spc="-5" dirty="0"/>
              <a:t>bric-a-brac</a:t>
            </a:r>
          </a:p>
          <a:p>
            <a:pPr marL="5077460">
              <a:lnSpc>
                <a:spcPct val="100000"/>
              </a:lnSpc>
              <a:spcBef>
                <a:spcPts val="25"/>
              </a:spcBef>
            </a:pPr>
            <a:r>
              <a:rPr dirty="0"/>
              <a:t>which</a:t>
            </a:r>
            <a:r>
              <a:rPr spc="-15" dirty="0"/>
              <a:t> </a:t>
            </a:r>
            <a:r>
              <a:rPr spc="-5" dirty="0"/>
              <a:t>are</a:t>
            </a:r>
            <a:r>
              <a:rPr spc="-10" dirty="0"/>
              <a:t> </a:t>
            </a:r>
            <a:r>
              <a:rPr spc="-5" dirty="0"/>
              <a:t>carefully</a:t>
            </a:r>
            <a:r>
              <a:rPr spc="-15" dirty="0"/>
              <a:t> </a:t>
            </a:r>
            <a:r>
              <a:rPr spc="-5" dirty="0"/>
              <a:t>glued</a:t>
            </a:r>
          </a:p>
          <a:p>
            <a:pPr marL="5077460" marR="5080">
              <a:lnSpc>
                <a:spcPct val="101699"/>
              </a:lnSpc>
            </a:pPr>
            <a:r>
              <a:rPr dirty="0"/>
              <a:t>into place to make the </a:t>
            </a:r>
            <a:r>
              <a:rPr spc="-5" dirty="0"/>
              <a:t>picture. Random </a:t>
            </a:r>
            <a:r>
              <a:rPr dirty="0"/>
              <a:t>small </a:t>
            </a:r>
            <a:r>
              <a:rPr spc="-5" dirty="0"/>
              <a:t>objects are used, </a:t>
            </a:r>
            <a:r>
              <a:rPr dirty="0"/>
              <a:t>such as </a:t>
            </a:r>
            <a:r>
              <a:rPr spc="-260" dirty="0"/>
              <a:t> </a:t>
            </a:r>
            <a:r>
              <a:rPr spc="-5" dirty="0"/>
              <a:t>plastic</a:t>
            </a:r>
            <a:r>
              <a:rPr dirty="0"/>
              <a:t> toys, </a:t>
            </a:r>
            <a:r>
              <a:rPr spc="-5" dirty="0"/>
              <a:t>shells, beads, </a:t>
            </a:r>
            <a:r>
              <a:rPr spc="-10" dirty="0"/>
              <a:t>buttons</a:t>
            </a:r>
            <a:r>
              <a:rPr spc="5" dirty="0"/>
              <a:t> </a:t>
            </a:r>
            <a:r>
              <a:rPr dirty="0"/>
              <a:t>etc.</a:t>
            </a:r>
          </a:p>
        </p:txBody>
      </p:sp>
      <p:grpSp>
        <p:nvGrpSpPr>
          <p:cNvPr id="40" name="object 40"/>
          <p:cNvGrpSpPr/>
          <p:nvPr/>
        </p:nvGrpSpPr>
        <p:grpSpPr>
          <a:xfrm>
            <a:off x="5513260" y="5170106"/>
            <a:ext cx="2668905" cy="2168525"/>
            <a:chOff x="5513260" y="5170106"/>
            <a:chExt cx="2668905" cy="2168525"/>
          </a:xfrm>
        </p:grpSpPr>
        <p:pic>
          <p:nvPicPr>
            <p:cNvPr id="41" name="object 4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27547" y="5184394"/>
              <a:ext cx="2640203" cy="1898650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527547" y="5184394"/>
              <a:ext cx="2640330" cy="1898650"/>
            </a:xfrm>
            <a:custGeom>
              <a:avLst/>
              <a:gdLst/>
              <a:ahLst/>
              <a:cxnLst/>
              <a:rect l="l" t="t" r="r" b="b"/>
              <a:pathLst>
                <a:path w="2640329" h="1898650">
                  <a:moveTo>
                    <a:pt x="316356" y="0"/>
                  </a:moveTo>
                  <a:lnTo>
                    <a:pt x="269600" y="3432"/>
                  </a:lnTo>
                  <a:lnTo>
                    <a:pt x="224976" y="13402"/>
                  </a:lnTo>
                  <a:lnTo>
                    <a:pt x="182974" y="29420"/>
                  </a:lnTo>
                  <a:lnTo>
                    <a:pt x="144082" y="50996"/>
                  </a:lnTo>
                  <a:lnTo>
                    <a:pt x="108790" y="77640"/>
                  </a:lnTo>
                  <a:lnTo>
                    <a:pt x="77585" y="108862"/>
                  </a:lnTo>
                  <a:lnTo>
                    <a:pt x="50958" y="144171"/>
                  </a:lnTo>
                  <a:lnTo>
                    <a:pt x="29397" y="183078"/>
                  </a:lnTo>
                  <a:lnTo>
                    <a:pt x="13391" y="225092"/>
                  </a:lnTo>
                  <a:lnTo>
                    <a:pt x="3429" y="269724"/>
                  </a:lnTo>
                  <a:lnTo>
                    <a:pt x="0" y="316484"/>
                  </a:lnTo>
                  <a:lnTo>
                    <a:pt x="0" y="1582204"/>
                  </a:lnTo>
                  <a:lnTo>
                    <a:pt x="3429" y="1628962"/>
                  </a:lnTo>
                  <a:lnTo>
                    <a:pt x="13391" y="1673591"/>
                  </a:lnTo>
                  <a:lnTo>
                    <a:pt x="29397" y="1715602"/>
                  </a:lnTo>
                  <a:lnTo>
                    <a:pt x="50958" y="1754505"/>
                  </a:lnTo>
                  <a:lnTo>
                    <a:pt x="77585" y="1789809"/>
                  </a:lnTo>
                  <a:lnTo>
                    <a:pt x="108790" y="1821025"/>
                  </a:lnTo>
                  <a:lnTo>
                    <a:pt x="144082" y="1847664"/>
                  </a:lnTo>
                  <a:lnTo>
                    <a:pt x="182974" y="1869236"/>
                  </a:lnTo>
                  <a:lnTo>
                    <a:pt x="224976" y="1885250"/>
                  </a:lnTo>
                  <a:lnTo>
                    <a:pt x="269600" y="1895218"/>
                  </a:lnTo>
                  <a:lnTo>
                    <a:pt x="316356" y="1898650"/>
                  </a:lnTo>
                  <a:lnTo>
                    <a:pt x="2323719" y="1898650"/>
                  </a:lnTo>
                  <a:lnTo>
                    <a:pt x="2370478" y="1895218"/>
                  </a:lnTo>
                  <a:lnTo>
                    <a:pt x="2415110" y="1885250"/>
                  </a:lnTo>
                  <a:lnTo>
                    <a:pt x="2457124" y="1869236"/>
                  </a:lnTo>
                  <a:lnTo>
                    <a:pt x="2496031" y="1847664"/>
                  </a:lnTo>
                  <a:lnTo>
                    <a:pt x="2531340" y="1821025"/>
                  </a:lnTo>
                  <a:lnTo>
                    <a:pt x="2562562" y="1789809"/>
                  </a:lnTo>
                  <a:lnTo>
                    <a:pt x="2589206" y="1754505"/>
                  </a:lnTo>
                  <a:lnTo>
                    <a:pt x="2610782" y="1715602"/>
                  </a:lnTo>
                  <a:lnTo>
                    <a:pt x="2626800" y="1673591"/>
                  </a:lnTo>
                  <a:lnTo>
                    <a:pt x="2636770" y="1628962"/>
                  </a:lnTo>
                  <a:lnTo>
                    <a:pt x="2640203" y="1582204"/>
                  </a:lnTo>
                  <a:lnTo>
                    <a:pt x="2640203" y="316484"/>
                  </a:lnTo>
                  <a:lnTo>
                    <a:pt x="2636770" y="269724"/>
                  </a:lnTo>
                  <a:lnTo>
                    <a:pt x="2626800" y="225092"/>
                  </a:lnTo>
                  <a:lnTo>
                    <a:pt x="2610782" y="183078"/>
                  </a:lnTo>
                  <a:lnTo>
                    <a:pt x="2589206" y="144171"/>
                  </a:lnTo>
                  <a:lnTo>
                    <a:pt x="2562562" y="108862"/>
                  </a:lnTo>
                  <a:lnTo>
                    <a:pt x="2531340" y="77640"/>
                  </a:lnTo>
                  <a:lnTo>
                    <a:pt x="2496031" y="50996"/>
                  </a:lnTo>
                  <a:lnTo>
                    <a:pt x="2457124" y="29420"/>
                  </a:lnTo>
                  <a:lnTo>
                    <a:pt x="2415110" y="13402"/>
                  </a:lnTo>
                  <a:lnTo>
                    <a:pt x="2370478" y="3432"/>
                  </a:lnTo>
                  <a:lnTo>
                    <a:pt x="2323719" y="0"/>
                  </a:lnTo>
                  <a:lnTo>
                    <a:pt x="316356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5615304" y="7019620"/>
              <a:ext cx="2470150" cy="303530"/>
            </a:xfrm>
            <a:custGeom>
              <a:avLst/>
              <a:gdLst/>
              <a:ahLst/>
              <a:cxnLst/>
              <a:rect l="l" t="t" r="r" b="b"/>
              <a:pathLst>
                <a:path w="2470150" h="303529">
                  <a:moveTo>
                    <a:pt x="2404618" y="0"/>
                  </a:moveTo>
                  <a:lnTo>
                    <a:pt x="65405" y="0"/>
                  </a:lnTo>
                  <a:lnTo>
                    <a:pt x="39969" y="5142"/>
                  </a:lnTo>
                  <a:lnTo>
                    <a:pt x="19176" y="19164"/>
                  </a:lnTo>
                  <a:lnTo>
                    <a:pt x="5147" y="39958"/>
                  </a:lnTo>
                  <a:lnTo>
                    <a:pt x="0" y="65417"/>
                  </a:lnTo>
                  <a:lnTo>
                    <a:pt x="0" y="237591"/>
                  </a:lnTo>
                  <a:lnTo>
                    <a:pt x="5147" y="263056"/>
                  </a:lnTo>
                  <a:lnTo>
                    <a:pt x="19176" y="283849"/>
                  </a:lnTo>
                  <a:lnTo>
                    <a:pt x="39969" y="297868"/>
                  </a:lnTo>
                  <a:lnTo>
                    <a:pt x="65405" y="303009"/>
                  </a:lnTo>
                  <a:lnTo>
                    <a:pt x="2404618" y="303009"/>
                  </a:lnTo>
                  <a:lnTo>
                    <a:pt x="2430053" y="297868"/>
                  </a:lnTo>
                  <a:lnTo>
                    <a:pt x="2450846" y="283849"/>
                  </a:lnTo>
                  <a:lnTo>
                    <a:pt x="2464875" y="263056"/>
                  </a:lnTo>
                  <a:lnTo>
                    <a:pt x="2470023" y="237591"/>
                  </a:lnTo>
                  <a:lnTo>
                    <a:pt x="2470023" y="65417"/>
                  </a:lnTo>
                  <a:lnTo>
                    <a:pt x="2464875" y="39958"/>
                  </a:lnTo>
                  <a:lnTo>
                    <a:pt x="2450846" y="19164"/>
                  </a:lnTo>
                  <a:lnTo>
                    <a:pt x="2430053" y="5142"/>
                  </a:lnTo>
                  <a:lnTo>
                    <a:pt x="240461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5615304" y="7019620"/>
              <a:ext cx="2470150" cy="303530"/>
            </a:xfrm>
            <a:custGeom>
              <a:avLst/>
              <a:gdLst/>
              <a:ahLst/>
              <a:cxnLst/>
              <a:rect l="l" t="t" r="r" b="b"/>
              <a:pathLst>
                <a:path w="2470150" h="303529">
                  <a:moveTo>
                    <a:pt x="65405" y="0"/>
                  </a:moveTo>
                  <a:lnTo>
                    <a:pt x="39969" y="5142"/>
                  </a:lnTo>
                  <a:lnTo>
                    <a:pt x="19176" y="19164"/>
                  </a:lnTo>
                  <a:lnTo>
                    <a:pt x="5147" y="39958"/>
                  </a:lnTo>
                  <a:lnTo>
                    <a:pt x="0" y="65417"/>
                  </a:lnTo>
                  <a:lnTo>
                    <a:pt x="0" y="237591"/>
                  </a:lnTo>
                  <a:lnTo>
                    <a:pt x="5147" y="263056"/>
                  </a:lnTo>
                  <a:lnTo>
                    <a:pt x="19176" y="283849"/>
                  </a:lnTo>
                  <a:lnTo>
                    <a:pt x="39969" y="297868"/>
                  </a:lnTo>
                  <a:lnTo>
                    <a:pt x="65405" y="303009"/>
                  </a:lnTo>
                  <a:lnTo>
                    <a:pt x="2404618" y="303009"/>
                  </a:lnTo>
                  <a:lnTo>
                    <a:pt x="2430053" y="297868"/>
                  </a:lnTo>
                  <a:lnTo>
                    <a:pt x="2450846" y="283849"/>
                  </a:lnTo>
                  <a:lnTo>
                    <a:pt x="2464875" y="263056"/>
                  </a:lnTo>
                  <a:lnTo>
                    <a:pt x="2470023" y="237591"/>
                  </a:lnTo>
                  <a:lnTo>
                    <a:pt x="2470023" y="65417"/>
                  </a:lnTo>
                  <a:lnTo>
                    <a:pt x="2464875" y="39958"/>
                  </a:lnTo>
                  <a:lnTo>
                    <a:pt x="2450846" y="19164"/>
                  </a:lnTo>
                  <a:lnTo>
                    <a:pt x="2430053" y="5142"/>
                  </a:lnTo>
                  <a:lnTo>
                    <a:pt x="2404618" y="0"/>
                  </a:lnTo>
                  <a:lnTo>
                    <a:pt x="65405" y="0"/>
                  </a:lnTo>
                  <a:close/>
                </a:path>
              </a:pathLst>
            </a:custGeom>
            <a:ln w="31749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5905880" y="7072376"/>
            <a:ext cx="18872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‘The</a:t>
            </a:r>
            <a:r>
              <a:rPr sz="12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Window’</a:t>
            </a:r>
            <a:r>
              <a:rPr sz="12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808080"/>
                </a:solidFill>
                <a:latin typeface="Calibri"/>
                <a:cs typeface="Calibri"/>
              </a:rPr>
              <a:t>by</a:t>
            </a:r>
            <a:r>
              <a:rPr sz="12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Jennie</a:t>
            </a:r>
            <a:r>
              <a:rPr sz="1200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Baker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189433" y="6747764"/>
            <a:ext cx="3181985" cy="575310"/>
          </a:xfrm>
          <a:custGeom>
            <a:avLst/>
            <a:gdLst/>
            <a:ahLst/>
            <a:cxnLst/>
            <a:rect l="l" t="t" r="r" b="b"/>
            <a:pathLst>
              <a:path w="3181985" h="575309">
                <a:moveTo>
                  <a:pt x="95224" y="0"/>
                </a:moveTo>
                <a:lnTo>
                  <a:pt x="58159" y="7483"/>
                </a:lnTo>
                <a:lnTo>
                  <a:pt x="27890" y="27890"/>
                </a:lnTo>
                <a:lnTo>
                  <a:pt x="7483" y="58159"/>
                </a:lnTo>
                <a:lnTo>
                  <a:pt x="0" y="95224"/>
                </a:lnTo>
                <a:lnTo>
                  <a:pt x="0" y="479640"/>
                </a:lnTo>
                <a:lnTo>
                  <a:pt x="7483" y="516706"/>
                </a:lnTo>
                <a:lnTo>
                  <a:pt x="27890" y="546974"/>
                </a:lnTo>
                <a:lnTo>
                  <a:pt x="58159" y="567382"/>
                </a:lnTo>
                <a:lnTo>
                  <a:pt x="95224" y="574865"/>
                </a:lnTo>
                <a:lnTo>
                  <a:pt x="3086531" y="574865"/>
                </a:lnTo>
                <a:lnTo>
                  <a:pt x="3123595" y="567382"/>
                </a:lnTo>
                <a:lnTo>
                  <a:pt x="3153873" y="546974"/>
                </a:lnTo>
                <a:lnTo>
                  <a:pt x="3174292" y="516706"/>
                </a:lnTo>
                <a:lnTo>
                  <a:pt x="3181781" y="479640"/>
                </a:lnTo>
                <a:lnTo>
                  <a:pt x="3181781" y="95224"/>
                </a:lnTo>
                <a:lnTo>
                  <a:pt x="3174292" y="58159"/>
                </a:lnTo>
                <a:lnTo>
                  <a:pt x="3153873" y="27890"/>
                </a:lnTo>
                <a:lnTo>
                  <a:pt x="3123595" y="7483"/>
                </a:lnTo>
                <a:lnTo>
                  <a:pt x="3086531" y="0"/>
                </a:lnTo>
                <a:lnTo>
                  <a:pt x="95224" y="0"/>
                </a:lnTo>
                <a:close/>
              </a:path>
            </a:pathLst>
          </a:custGeom>
          <a:ln w="285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372872" y="6819713"/>
            <a:ext cx="2813050" cy="38671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5080">
              <a:lnSpc>
                <a:spcPct val="122300"/>
              </a:lnSpc>
              <a:spcBef>
                <a:spcPts val="125"/>
              </a:spcBef>
            </a:pP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“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This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may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sound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obvious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but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I have always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been inspired by </a:t>
            </a:r>
            <a:r>
              <a:rPr sz="900" spc="-19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Picasso who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tried</a:t>
            </a:r>
            <a:r>
              <a:rPr sz="9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so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 many 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different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media,”</a:t>
            </a:r>
            <a:r>
              <a:rPr sz="900" spc="-5" dirty="0">
                <a:solidFill>
                  <a:srgbClr val="808080"/>
                </a:solidFill>
                <a:latin typeface="Calibri"/>
                <a:cs typeface="Calibri"/>
              </a:rPr>
              <a:t> explained </a:t>
            </a:r>
            <a:r>
              <a:rPr sz="900" dirty="0">
                <a:solidFill>
                  <a:srgbClr val="808080"/>
                </a:solidFill>
                <a:latin typeface="Calibri"/>
                <a:cs typeface="Calibri"/>
              </a:rPr>
              <a:t>Jane.</a:t>
            </a:r>
            <a:endParaRPr sz="900">
              <a:latin typeface="Calibri"/>
              <a:cs typeface="Calibri"/>
            </a:endParaRPr>
          </a:p>
        </p:txBody>
      </p:sp>
      <p:graphicFrame>
        <p:nvGraphicFramePr>
          <p:cNvPr id="48" name="object 48"/>
          <p:cNvGraphicFramePr>
            <a:graphicFrameLocks noGrp="1"/>
          </p:cNvGraphicFramePr>
          <p:nvPr/>
        </p:nvGraphicFramePr>
        <p:xfrm>
          <a:off x="189445" y="2374138"/>
          <a:ext cx="3096260" cy="29245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1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51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18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Explore</a:t>
                      </a:r>
                      <a:r>
                        <a:rPr sz="1100" spc="-3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Collage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808080"/>
                      </a:solidFill>
                      <a:prstDash val="solid"/>
                    </a:lnL>
                    <a:lnR w="38100">
                      <a:solidFill>
                        <a:srgbClr val="808080"/>
                      </a:solidFill>
                      <a:prstDash val="solid"/>
                    </a:lnR>
                    <a:lnT w="38100">
                      <a:solidFill>
                        <a:srgbClr val="808080"/>
                      </a:solidFill>
                      <a:prstDash val="solid"/>
                    </a:lnT>
                    <a:lnB w="38100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825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Study</a:t>
                      </a:r>
                      <a:r>
                        <a:rPr sz="1100" spc="-3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Landscape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808080"/>
                      </a:solidFill>
                      <a:prstDash val="solid"/>
                    </a:lnL>
                    <a:lnR w="38100">
                      <a:solidFill>
                        <a:srgbClr val="808080"/>
                      </a:solidFill>
                      <a:prstDash val="solid"/>
                    </a:lnR>
                    <a:lnT w="38100">
                      <a:solidFill>
                        <a:srgbClr val="808080"/>
                      </a:solidFill>
                      <a:prstDash val="solid"/>
                    </a:lnT>
                    <a:lnB w="38100">
                      <a:solidFill>
                        <a:srgbClr val="80808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634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Collage using</a:t>
                      </a:r>
                      <a:r>
                        <a:rPr sz="1100" spc="-2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objects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808080"/>
                      </a:solidFill>
                      <a:prstDash val="solid"/>
                    </a:lnL>
                    <a:lnR w="38100">
                      <a:solidFill>
                        <a:srgbClr val="808080"/>
                      </a:solidFill>
                      <a:prstDash val="solid"/>
                    </a:lnR>
                    <a:lnT w="38100">
                      <a:solidFill>
                        <a:srgbClr val="808080"/>
                      </a:solidFill>
                      <a:prstDash val="solid"/>
                    </a:lnT>
                    <a:lnB w="38100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Pupils</a:t>
                      </a:r>
                      <a:r>
                        <a:rPr sz="1100" spc="-2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will</a:t>
                      </a:r>
                      <a:r>
                        <a:rPr sz="1100" spc="-2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create</a:t>
                      </a:r>
                      <a:r>
                        <a:rPr sz="1100" spc="-1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a</a:t>
                      </a:r>
                      <a:endParaRPr sz="1100">
                        <a:latin typeface="Calibri"/>
                        <a:cs typeface="Calibri"/>
                      </a:endParaRPr>
                    </a:p>
                    <a:p>
                      <a:pPr marL="55244" marR="46990" indent="-3810" algn="ctr">
                        <a:lnSpc>
                          <a:spcPts val="1600"/>
                        </a:lnSpc>
                        <a:spcBef>
                          <a:spcPts val="95"/>
                        </a:spcBef>
                      </a:pP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collage of a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landscape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in </a:t>
                      </a:r>
                      <a:r>
                        <a:rPr sz="1100" spc="-23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the</a:t>
                      </a:r>
                      <a:r>
                        <a:rPr sz="1100" spc="-1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style</a:t>
                      </a:r>
                      <a:r>
                        <a:rPr sz="1100" spc="-2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of</a:t>
                      </a:r>
                      <a:r>
                        <a:rPr sz="1100" spc="-1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Jane</a:t>
                      </a:r>
                      <a:r>
                        <a:rPr sz="1100" spc="-2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Perkins.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808080"/>
                      </a:solidFill>
                      <a:prstDash val="solid"/>
                    </a:lnL>
                    <a:lnR w="38100">
                      <a:solidFill>
                        <a:srgbClr val="808080"/>
                      </a:solidFill>
                      <a:prstDash val="solid"/>
                    </a:lnR>
                    <a:lnT w="38100">
                      <a:solidFill>
                        <a:srgbClr val="808080"/>
                      </a:solidFill>
                      <a:prstDash val="solid"/>
                    </a:lnT>
                    <a:lnB w="38100">
                      <a:solidFill>
                        <a:srgbClr val="80808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9" name="object 4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89356" y="2430818"/>
            <a:ext cx="1415161" cy="1075016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940451" y="2512995"/>
            <a:ext cx="1230768" cy="904798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04736" y="3862298"/>
            <a:ext cx="1361566" cy="993927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865883" y="3848709"/>
            <a:ext cx="1377822" cy="806094"/>
          </a:xfrm>
          <a:prstGeom prst="rect">
            <a:avLst/>
          </a:prstGeom>
        </p:spPr>
      </p:pic>
      <p:grpSp>
        <p:nvGrpSpPr>
          <p:cNvPr id="53" name="object 53"/>
          <p:cNvGrpSpPr/>
          <p:nvPr/>
        </p:nvGrpSpPr>
        <p:grpSpPr>
          <a:xfrm>
            <a:off x="189433" y="784948"/>
            <a:ext cx="10206355" cy="5860415"/>
            <a:chOff x="189433" y="784948"/>
            <a:chExt cx="10206355" cy="5860415"/>
          </a:xfrm>
        </p:grpSpPr>
        <p:pic>
          <p:nvPicPr>
            <p:cNvPr id="54" name="object 5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89433" y="5384927"/>
              <a:ext cx="1115999" cy="1260005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52930" y="5384939"/>
              <a:ext cx="936002" cy="1230744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09367" y="5384927"/>
              <a:ext cx="1115999" cy="1260005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675368" y="784948"/>
              <a:ext cx="720001" cy="720001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941054" y="1169568"/>
              <a:ext cx="713629" cy="700887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285493" y="2511044"/>
              <a:ext cx="2984235" cy="206602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2205970-1fa4-4d68-a5cf-e6e0a0862e0c">
      <Terms xmlns="http://schemas.microsoft.com/office/infopath/2007/PartnerControls"/>
    </lcf76f155ced4ddcb4097134ff3c332f>
    <TaxCatchAll xmlns="3ba7a596-edc3-40d9-85a4-f92f82a3395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357A4AF4ED07468E502BF269E7E57B" ma:contentTypeVersion="16" ma:contentTypeDescription="Create a new document." ma:contentTypeScope="" ma:versionID="8606d436838b8deb61c2050c4c20dbae">
  <xsd:schema xmlns:xsd="http://www.w3.org/2001/XMLSchema" xmlns:xs="http://www.w3.org/2001/XMLSchema" xmlns:p="http://schemas.microsoft.com/office/2006/metadata/properties" xmlns:ns2="62205970-1fa4-4d68-a5cf-e6e0a0862e0c" xmlns:ns3="3ba7a596-edc3-40d9-85a4-f92f82a33951" targetNamespace="http://schemas.microsoft.com/office/2006/metadata/properties" ma:root="true" ma:fieldsID="709e424e28c6d9d9b0487b27aea6cca1" ns2:_="" ns3:_="">
    <xsd:import namespace="62205970-1fa4-4d68-a5cf-e6e0a0862e0c"/>
    <xsd:import namespace="3ba7a596-edc3-40d9-85a4-f92f82a3395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05970-1fa4-4d68-a5cf-e6e0a0862e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4df6976-5580-4068-9b33-39ee11e103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a7a596-edc3-40d9-85a4-f92f82a33951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c093f57-eed2-437d-a8c0-0ba0e3a3d196}" ma:internalName="TaxCatchAll" ma:showField="CatchAllData" ma:web="3ba7a596-edc3-40d9-85a4-f92f82a3395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F0FD751-BFC6-4C97-A51E-D358E8EE2082}">
  <ds:schemaRefs>
    <ds:schemaRef ds:uri="http://schemas.microsoft.com/office/2006/metadata/properties"/>
    <ds:schemaRef ds:uri="http://www.w3.org/2000/xmlns/"/>
  </ds:schemaRefs>
</ds:datastoreItem>
</file>

<file path=customXml/itemProps2.xml><?xml version="1.0" encoding="utf-8"?>
<ds:datastoreItem xmlns:ds="http://schemas.openxmlformats.org/officeDocument/2006/customXml" ds:itemID="{2D9E0B54-86A0-4773-8041-E78F3E06A24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19BA1B-3AB6-4B90-8257-199C24223D3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Custom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Year 4 - Summer Art - How can we learn to combine recycled materials and objects to create effective pieces of art?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4 - Summer Art - How can we learn to combine recycled materials and objects to create effective pieces of art?</dc:title>
  <dc:creator>ecalvert</dc:creator>
  <cp:lastModifiedBy>Hannah Radford</cp:lastModifiedBy>
  <cp:revision>1</cp:revision>
  <dcterms:created xsi:type="dcterms:W3CDTF">2022-11-24T13:45:07Z</dcterms:created>
  <dcterms:modified xsi:type="dcterms:W3CDTF">2022-11-24T13:50:27Z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2022-04-03T00:00:00Z</vt:filetime>
  </property>
  <property fmtid="{D5CDD505-2E9C-101B-9397-08002B2CF9AE}" pid="3" name="Creator">
    <vt:lpwstr>Microsoft® Publisher for Microsoft 365</vt:lpwstr>
  </property>
  <property fmtid="{D5CDD505-2E9C-101B-9397-08002B2CF9AE}" pid="4" name="LastSaved">
    <vt:filetime>2022-11-24T00:00:00Z</vt:filetime>
  </property>
  <property fmtid="{D5CDD505-2E9C-101B-9397-08002B2CF9AE}" pid="5" name="ContentTypeId">
    <vt:lpwstr>0x010100933CC9CB9D94184C8ED02B50C4A2C283</vt:lpwstr>
  </property>
</Properties>
</file>