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260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Atkinson" userId="43fd0326-bcc0-490b-bbb5-14dfb099948a" providerId="ADAL" clId="{C6DE6962-9BC6-458E-B9D0-D4036CC222EC}"/>
    <pc:docChg chg="modSld">
      <pc:chgData name="Catherine Atkinson" userId="43fd0326-bcc0-490b-bbb5-14dfb099948a" providerId="ADAL" clId="{C6DE6962-9BC6-458E-B9D0-D4036CC222EC}" dt="2023-03-20T20:50:46.171" v="2" actId="14100"/>
      <pc:docMkLst>
        <pc:docMk/>
      </pc:docMkLst>
      <pc:sldChg chg="modSp mod">
        <pc:chgData name="Catherine Atkinson" userId="43fd0326-bcc0-490b-bbb5-14dfb099948a" providerId="ADAL" clId="{C6DE6962-9BC6-458E-B9D0-D4036CC222EC}" dt="2023-03-20T20:50:46.171" v="2" actId="14100"/>
        <pc:sldMkLst>
          <pc:docMk/>
          <pc:sldMk cId="0" sldId="256"/>
        </pc:sldMkLst>
        <pc:spChg chg="mod">
          <ac:chgData name="Catherine Atkinson" userId="43fd0326-bcc0-490b-bbb5-14dfb099948a" providerId="ADAL" clId="{C6DE6962-9BC6-458E-B9D0-D4036CC222EC}" dt="2023-03-20T20:50:46.171" v="2" actId="14100"/>
          <ac:spMkLst>
            <pc:docMk/>
            <pc:sldMk cId="0" sldId="256"/>
            <ac:spMk id="2" creationId="{00000000-0000-0000-0000-000000000000}"/>
          </ac:spMkLst>
        </pc:spChg>
      </pc:sldChg>
    </pc:docChg>
  </pc:docChgLst>
  <pc:docChgLst>
    <pc:chgData name="Hannah Radford" userId="accff78c-7c2e-499d-97bb-5d6c7bbd1c47" providerId="ADAL" clId="{A28BABF3-11DC-8D40-8939-AA5EB63AFBF5}"/>
    <pc:docChg chg="modSld">
      <pc:chgData name="Hannah Radford" userId="accff78c-7c2e-499d-97bb-5d6c7bbd1c47" providerId="ADAL" clId="{A28BABF3-11DC-8D40-8939-AA5EB63AFBF5}" dt="2022-11-24T13:52:01.557" v="133" actId="20577"/>
      <pc:docMkLst>
        <pc:docMk/>
      </pc:docMkLst>
      <pc:sldChg chg="modSp">
        <pc:chgData name="Hannah Radford" userId="accff78c-7c2e-499d-97bb-5d6c7bbd1c47" providerId="ADAL" clId="{A28BABF3-11DC-8D40-8939-AA5EB63AFBF5}" dt="2022-11-24T13:52:01.557" v="133" actId="20577"/>
        <pc:sldMkLst>
          <pc:docMk/>
          <pc:sldMk cId="0" sldId="256"/>
        </pc:sldMkLst>
        <pc:spChg chg="mod">
          <ac:chgData name="Hannah Radford" userId="accff78c-7c2e-499d-97bb-5d6c7bbd1c47" providerId="ADAL" clId="{A28BABF3-11DC-8D40-8939-AA5EB63AFBF5}" dt="2022-11-24T13:52:01.557" v="133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1086" y="132334"/>
            <a:ext cx="10433685" cy="7304405"/>
          </a:xfrm>
          <a:custGeom>
            <a:avLst/>
            <a:gdLst/>
            <a:ahLst/>
            <a:cxnLst/>
            <a:rect l="l" t="t" r="r" b="b"/>
            <a:pathLst>
              <a:path w="10433685" h="7304405">
                <a:moveTo>
                  <a:pt x="231965" y="0"/>
                </a:moveTo>
                <a:lnTo>
                  <a:pt x="185203" y="4708"/>
                </a:lnTo>
                <a:lnTo>
                  <a:pt x="141655" y="18214"/>
                </a:lnTo>
                <a:lnTo>
                  <a:pt x="102251" y="39587"/>
                </a:lnTo>
                <a:lnTo>
                  <a:pt x="67924" y="67897"/>
                </a:lnTo>
                <a:lnTo>
                  <a:pt x="39604" y="102213"/>
                </a:lnTo>
                <a:lnTo>
                  <a:pt x="18222" y="141606"/>
                </a:lnTo>
                <a:lnTo>
                  <a:pt x="4710" y="185146"/>
                </a:lnTo>
                <a:lnTo>
                  <a:pt x="0" y="231901"/>
                </a:lnTo>
                <a:lnTo>
                  <a:pt x="0" y="7072045"/>
                </a:lnTo>
                <a:lnTo>
                  <a:pt x="4710" y="7118807"/>
                </a:lnTo>
                <a:lnTo>
                  <a:pt x="18222" y="7162356"/>
                </a:lnTo>
                <a:lnTo>
                  <a:pt x="39604" y="7201759"/>
                </a:lnTo>
                <a:lnTo>
                  <a:pt x="67924" y="7236087"/>
                </a:lnTo>
                <a:lnTo>
                  <a:pt x="102251" y="7264407"/>
                </a:lnTo>
                <a:lnTo>
                  <a:pt x="141655" y="7285789"/>
                </a:lnTo>
                <a:lnTo>
                  <a:pt x="185203" y="7299301"/>
                </a:lnTo>
                <a:lnTo>
                  <a:pt x="231965" y="7304012"/>
                </a:lnTo>
                <a:lnTo>
                  <a:pt x="10201567" y="7304012"/>
                </a:lnTo>
                <a:lnTo>
                  <a:pt x="10248322" y="7299301"/>
                </a:lnTo>
                <a:lnTo>
                  <a:pt x="10291862" y="7285789"/>
                </a:lnTo>
                <a:lnTo>
                  <a:pt x="10331255" y="7264407"/>
                </a:lnTo>
                <a:lnTo>
                  <a:pt x="10365571" y="7236087"/>
                </a:lnTo>
                <a:lnTo>
                  <a:pt x="10393881" y="7201759"/>
                </a:lnTo>
                <a:lnTo>
                  <a:pt x="10415254" y="7162356"/>
                </a:lnTo>
                <a:lnTo>
                  <a:pt x="10428760" y="7118807"/>
                </a:lnTo>
                <a:lnTo>
                  <a:pt x="10433469" y="7072045"/>
                </a:lnTo>
                <a:lnTo>
                  <a:pt x="10433469" y="231901"/>
                </a:lnTo>
                <a:lnTo>
                  <a:pt x="10428760" y="185146"/>
                </a:lnTo>
                <a:lnTo>
                  <a:pt x="10415254" y="141606"/>
                </a:lnTo>
                <a:lnTo>
                  <a:pt x="10393881" y="102213"/>
                </a:lnTo>
                <a:lnTo>
                  <a:pt x="10365571" y="67897"/>
                </a:lnTo>
                <a:lnTo>
                  <a:pt x="10331255" y="39587"/>
                </a:lnTo>
                <a:lnTo>
                  <a:pt x="10291862" y="18214"/>
                </a:lnTo>
                <a:lnTo>
                  <a:pt x="10248322" y="4708"/>
                </a:lnTo>
                <a:lnTo>
                  <a:pt x="10201567" y="0"/>
                </a:lnTo>
                <a:lnTo>
                  <a:pt x="231965" y="0"/>
                </a:lnTo>
                <a:close/>
              </a:path>
            </a:pathLst>
          </a:custGeom>
          <a:ln w="31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646161" y="2175256"/>
            <a:ext cx="114300" cy="198882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43281" y="164973"/>
            <a:ext cx="8818245" cy="648335"/>
          </a:xfrm>
          <a:custGeom>
            <a:avLst/>
            <a:gdLst/>
            <a:ahLst/>
            <a:cxnLst/>
            <a:rect l="l" t="t" r="r" b="b"/>
            <a:pathLst>
              <a:path w="8818245" h="648335">
                <a:moveTo>
                  <a:pt x="8605494" y="0"/>
                </a:moveTo>
                <a:lnTo>
                  <a:pt x="212394" y="0"/>
                </a:ln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605494" y="648081"/>
                </a:lnTo>
                <a:lnTo>
                  <a:pt x="8654213" y="642469"/>
                </a:lnTo>
                <a:lnTo>
                  <a:pt x="8698935" y="626485"/>
                </a:lnTo>
                <a:lnTo>
                  <a:pt x="8738385" y="601404"/>
                </a:lnTo>
                <a:lnTo>
                  <a:pt x="8771289" y="568501"/>
                </a:lnTo>
                <a:lnTo>
                  <a:pt x="8796370" y="529050"/>
                </a:lnTo>
                <a:lnTo>
                  <a:pt x="8812354" y="484328"/>
                </a:lnTo>
                <a:lnTo>
                  <a:pt x="8817965" y="435610"/>
                </a:lnTo>
                <a:lnTo>
                  <a:pt x="8817965" y="212471"/>
                </a:lnTo>
                <a:lnTo>
                  <a:pt x="8812354" y="163752"/>
                </a:lnTo>
                <a:lnTo>
                  <a:pt x="8796370" y="119030"/>
                </a:lnTo>
                <a:lnTo>
                  <a:pt x="8771289" y="79579"/>
                </a:lnTo>
                <a:lnTo>
                  <a:pt x="8738385" y="46676"/>
                </a:lnTo>
                <a:lnTo>
                  <a:pt x="8698935" y="21595"/>
                </a:lnTo>
                <a:lnTo>
                  <a:pt x="8654213" y="5611"/>
                </a:lnTo>
                <a:lnTo>
                  <a:pt x="8605494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81" y="164973"/>
            <a:ext cx="8818245" cy="648335"/>
          </a:xfrm>
          <a:custGeom>
            <a:avLst/>
            <a:gdLst/>
            <a:ahLst/>
            <a:cxnLst/>
            <a:rect l="l" t="t" r="r" b="b"/>
            <a:pathLst>
              <a:path w="8818245" h="648335">
                <a:moveTo>
                  <a:pt x="212394" y="0"/>
                </a:move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605494" y="648081"/>
                </a:lnTo>
                <a:lnTo>
                  <a:pt x="8654213" y="642469"/>
                </a:lnTo>
                <a:lnTo>
                  <a:pt x="8698935" y="626485"/>
                </a:lnTo>
                <a:lnTo>
                  <a:pt x="8738385" y="601404"/>
                </a:lnTo>
                <a:lnTo>
                  <a:pt x="8771289" y="568501"/>
                </a:lnTo>
                <a:lnTo>
                  <a:pt x="8796370" y="529050"/>
                </a:lnTo>
                <a:lnTo>
                  <a:pt x="8812354" y="484328"/>
                </a:lnTo>
                <a:lnTo>
                  <a:pt x="8817965" y="435610"/>
                </a:lnTo>
                <a:lnTo>
                  <a:pt x="8817965" y="212471"/>
                </a:lnTo>
                <a:lnTo>
                  <a:pt x="8812354" y="163752"/>
                </a:lnTo>
                <a:lnTo>
                  <a:pt x="8796370" y="119030"/>
                </a:lnTo>
                <a:lnTo>
                  <a:pt x="8771289" y="79579"/>
                </a:lnTo>
                <a:lnTo>
                  <a:pt x="8738385" y="46676"/>
                </a:lnTo>
                <a:lnTo>
                  <a:pt x="8698935" y="21595"/>
                </a:lnTo>
                <a:lnTo>
                  <a:pt x="8654213" y="5611"/>
                </a:lnTo>
                <a:lnTo>
                  <a:pt x="8605494" y="0"/>
                </a:lnTo>
                <a:lnTo>
                  <a:pt x="212394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3268" y="49156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4">
                <a:moveTo>
                  <a:pt x="585165" y="0"/>
                </a:moveTo>
                <a:lnTo>
                  <a:pt x="0" y="0"/>
                </a:lnTo>
                <a:lnTo>
                  <a:pt x="0" y="321360"/>
                </a:lnTo>
                <a:lnTo>
                  <a:pt x="585165" y="321360"/>
                </a:lnTo>
                <a:lnTo>
                  <a:pt x="585165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43268" y="49156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4">
                <a:moveTo>
                  <a:pt x="0" y="321360"/>
                </a:moveTo>
                <a:lnTo>
                  <a:pt x="585165" y="321360"/>
                </a:lnTo>
                <a:lnTo>
                  <a:pt x="585165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376538" y="16630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5">
                <a:moveTo>
                  <a:pt x="585165" y="0"/>
                </a:moveTo>
                <a:lnTo>
                  <a:pt x="0" y="0"/>
                </a:lnTo>
                <a:lnTo>
                  <a:pt x="0" y="321373"/>
                </a:lnTo>
                <a:lnTo>
                  <a:pt x="585165" y="321373"/>
                </a:lnTo>
                <a:lnTo>
                  <a:pt x="585165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376538" y="166306"/>
            <a:ext cx="585470" cy="321945"/>
          </a:xfrm>
          <a:custGeom>
            <a:avLst/>
            <a:gdLst/>
            <a:ahLst/>
            <a:cxnLst/>
            <a:rect l="l" t="t" r="r" b="b"/>
            <a:pathLst>
              <a:path w="585470" h="321945">
                <a:moveTo>
                  <a:pt x="0" y="321373"/>
                </a:moveTo>
                <a:lnTo>
                  <a:pt x="585165" y="321373"/>
                </a:lnTo>
                <a:lnTo>
                  <a:pt x="585165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930654" y="5639193"/>
            <a:ext cx="867117" cy="14763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jp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944" y="290576"/>
            <a:ext cx="8823241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35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15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5 -</a:t>
            </a:r>
            <a:r>
              <a:rPr sz="15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Summer</a:t>
            </a:r>
            <a:r>
              <a:rPr sz="15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Art</a:t>
            </a:r>
            <a:r>
              <a:rPr sz="15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1500" b="1" spc="3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500" b="1" spc="-10" dirty="0">
                <a:solidFill>
                  <a:srgbClr val="FFFFFF"/>
                </a:solidFill>
                <a:latin typeface="Calibri"/>
                <a:cs typeface="Calibri"/>
              </a:rPr>
              <a:t> can</a:t>
            </a:r>
            <a:r>
              <a:rPr sz="15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15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GB" sz="1500" b="1" spc="10" dirty="0">
                <a:solidFill>
                  <a:srgbClr val="FFFFFF"/>
                </a:solidFill>
                <a:latin typeface="Calibri"/>
                <a:cs typeface="Calibri"/>
              </a:rPr>
              <a:t>learn to </a:t>
            </a:r>
            <a:r>
              <a:rPr sz="1500" b="1" spc="-5" dirty="0">
                <a:solidFill>
                  <a:srgbClr val="FFFFFF"/>
                </a:solidFill>
                <a:latin typeface="Calibri"/>
                <a:cs typeface="Calibri"/>
              </a:rPr>
              <a:t>combine</a:t>
            </a:r>
            <a:r>
              <a:rPr lang="en-GB" sz="1500" b="1" spc="-5" dirty="0">
                <a:solidFill>
                  <a:srgbClr val="FFFFFF"/>
                </a:solidFill>
                <a:latin typeface="Calibri"/>
                <a:cs typeface="Calibri"/>
              </a:rPr>
              <a:t> a range of </a:t>
            </a:r>
            <a:r>
              <a:rPr sz="1500" b="1" spc="-10" dirty="0">
                <a:solidFill>
                  <a:srgbClr val="FFFFFF"/>
                </a:solidFill>
                <a:latin typeface="Calibri"/>
                <a:cs typeface="Calibri"/>
              </a:rPr>
              <a:t>materials</a:t>
            </a:r>
            <a:r>
              <a:rPr lang="en-GB" sz="1500" b="1" spc="-10" dirty="0">
                <a:solidFill>
                  <a:srgbClr val="FFFFFF"/>
                </a:solidFill>
                <a:latin typeface="Calibri"/>
                <a:cs typeface="Calibri"/>
              </a:rPr>
              <a:t> to create an effective Cubism sculpture of a head?</a:t>
            </a: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500" dirty="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991611" y="2309114"/>
            <a:ext cx="2207260" cy="5061585"/>
            <a:chOff x="2991611" y="2309114"/>
            <a:chExt cx="2207260" cy="5061585"/>
          </a:xfrm>
        </p:grpSpPr>
        <p:sp>
          <p:nvSpPr>
            <p:cNvPr id="4" name="object 4"/>
            <p:cNvSpPr/>
            <p:nvPr/>
          </p:nvSpPr>
          <p:spPr>
            <a:xfrm>
              <a:off x="3010661" y="2328164"/>
              <a:ext cx="2169160" cy="5023485"/>
            </a:xfrm>
            <a:custGeom>
              <a:avLst/>
              <a:gdLst/>
              <a:ahLst/>
              <a:cxnLst/>
              <a:rect l="l" t="t" r="r" b="b"/>
              <a:pathLst>
                <a:path w="2169160" h="5023484">
                  <a:moveTo>
                    <a:pt x="2008251" y="0"/>
                  </a:moveTo>
                  <a:lnTo>
                    <a:pt x="160655" y="0"/>
                  </a:lnTo>
                  <a:lnTo>
                    <a:pt x="109858" y="8185"/>
                  </a:lnTo>
                  <a:lnTo>
                    <a:pt x="65754" y="30983"/>
                  </a:lnTo>
                  <a:lnTo>
                    <a:pt x="30983" y="65754"/>
                  </a:lnTo>
                  <a:lnTo>
                    <a:pt x="8185" y="109858"/>
                  </a:lnTo>
                  <a:lnTo>
                    <a:pt x="0" y="160654"/>
                  </a:lnTo>
                  <a:lnTo>
                    <a:pt x="0" y="4862728"/>
                  </a:lnTo>
                  <a:lnTo>
                    <a:pt x="8185" y="4913520"/>
                  </a:lnTo>
                  <a:lnTo>
                    <a:pt x="30983" y="4957623"/>
                  </a:lnTo>
                  <a:lnTo>
                    <a:pt x="65754" y="4992395"/>
                  </a:lnTo>
                  <a:lnTo>
                    <a:pt x="109858" y="5015196"/>
                  </a:lnTo>
                  <a:lnTo>
                    <a:pt x="160655" y="5023383"/>
                  </a:lnTo>
                  <a:lnTo>
                    <a:pt x="2008251" y="5023383"/>
                  </a:lnTo>
                  <a:lnTo>
                    <a:pt x="2059047" y="5015196"/>
                  </a:lnTo>
                  <a:lnTo>
                    <a:pt x="2103151" y="4992395"/>
                  </a:lnTo>
                  <a:lnTo>
                    <a:pt x="2137922" y="4957623"/>
                  </a:lnTo>
                  <a:lnTo>
                    <a:pt x="2160720" y="4913520"/>
                  </a:lnTo>
                  <a:lnTo>
                    <a:pt x="2168905" y="4862728"/>
                  </a:lnTo>
                  <a:lnTo>
                    <a:pt x="2168905" y="160654"/>
                  </a:lnTo>
                  <a:lnTo>
                    <a:pt x="2160720" y="109858"/>
                  </a:lnTo>
                  <a:lnTo>
                    <a:pt x="2137922" y="65754"/>
                  </a:lnTo>
                  <a:lnTo>
                    <a:pt x="2103151" y="30983"/>
                  </a:lnTo>
                  <a:lnTo>
                    <a:pt x="2059047" y="8185"/>
                  </a:lnTo>
                  <a:lnTo>
                    <a:pt x="2008251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10661" y="2328164"/>
              <a:ext cx="2169160" cy="5023485"/>
            </a:xfrm>
            <a:custGeom>
              <a:avLst/>
              <a:gdLst/>
              <a:ahLst/>
              <a:cxnLst/>
              <a:rect l="l" t="t" r="r" b="b"/>
              <a:pathLst>
                <a:path w="2169160" h="5023484">
                  <a:moveTo>
                    <a:pt x="160655" y="0"/>
                  </a:moveTo>
                  <a:lnTo>
                    <a:pt x="109858" y="8185"/>
                  </a:lnTo>
                  <a:lnTo>
                    <a:pt x="65754" y="30983"/>
                  </a:lnTo>
                  <a:lnTo>
                    <a:pt x="30983" y="65754"/>
                  </a:lnTo>
                  <a:lnTo>
                    <a:pt x="8185" y="109858"/>
                  </a:lnTo>
                  <a:lnTo>
                    <a:pt x="0" y="160654"/>
                  </a:lnTo>
                  <a:lnTo>
                    <a:pt x="0" y="4862728"/>
                  </a:lnTo>
                  <a:lnTo>
                    <a:pt x="8185" y="4913520"/>
                  </a:lnTo>
                  <a:lnTo>
                    <a:pt x="30983" y="4957623"/>
                  </a:lnTo>
                  <a:lnTo>
                    <a:pt x="65754" y="4992395"/>
                  </a:lnTo>
                  <a:lnTo>
                    <a:pt x="109858" y="5015196"/>
                  </a:lnTo>
                  <a:lnTo>
                    <a:pt x="160655" y="5023383"/>
                  </a:lnTo>
                  <a:lnTo>
                    <a:pt x="2008251" y="5023383"/>
                  </a:lnTo>
                  <a:lnTo>
                    <a:pt x="2059047" y="5015196"/>
                  </a:lnTo>
                  <a:lnTo>
                    <a:pt x="2103151" y="4992395"/>
                  </a:lnTo>
                  <a:lnTo>
                    <a:pt x="2137922" y="4957623"/>
                  </a:lnTo>
                  <a:lnTo>
                    <a:pt x="2160720" y="4913520"/>
                  </a:lnTo>
                  <a:lnTo>
                    <a:pt x="2168905" y="4862728"/>
                  </a:lnTo>
                  <a:lnTo>
                    <a:pt x="2168905" y="160654"/>
                  </a:lnTo>
                  <a:lnTo>
                    <a:pt x="2160720" y="109858"/>
                  </a:lnTo>
                  <a:lnTo>
                    <a:pt x="2137922" y="65754"/>
                  </a:lnTo>
                  <a:lnTo>
                    <a:pt x="2103151" y="30983"/>
                  </a:lnTo>
                  <a:lnTo>
                    <a:pt x="2059047" y="8185"/>
                  </a:lnTo>
                  <a:lnTo>
                    <a:pt x="2008251" y="0"/>
                  </a:lnTo>
                  <a:lnTo>
                    <a:pt x="16065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099561" y="2310305"/>
            <a:ext cx="1985645" cy="484822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54305" marR="46355" indent="-142240">
              <a:lnSpc>
                <a:spcPct val="121000"/>
              </a:lnSpc>
              <a:spcBef>
                <a:spcPts val="11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Cubism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- This is a style of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which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aim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show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all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 possible</a:t>
            </a:r>
            <a:endParaRPr sz="1000">
              <a:latin typeface="Calibri"/>
              <a:cs typeface="Calibri"/>
            </a:endParaRPr>
          </a:p>
          <a:p>
            <a:pPr marL="154305" marR="12700">
              <a:lnSpc>
                <a:spcPct val="121000"/>
              </a:lnSpc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viewpoints of a person or object all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at once.</a:t>
            </a:r>
            <a:r>
              <a:rPr sz="1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called cubism</a:t>
            </a:r>
            <a:endParaRPr sz="1000">
              <a:latin typeface="Calibri"/>
              <a:cs typeface="Calibri"/>
            </a:endParaRPr>
          </a:p>
          <a:p>
            <a:pPr marL="154305" marR="96520">
              <a:lnSpc>
                <a:spcPts val="145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because the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items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represented in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artwork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look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like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they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made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cubes.</a:t>
            </a:r>
            <a:endParaRPr sz="1000">
              <a:latin typeface="Calibri"/>
              <a:cs typeface="Calibri"/>
            </a:endParaRPr>
          </a:p>
          <a:p>
            <a:pPr marL="154305" marR="5080" indent="-142240">
              <a:lnSpc>
                <a:spcPct val="121000"/>
              </a:lnSpc>
              <a:spcBef>
                <a:spcPts val="55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Abstract</a:t>
            </a:r>
            <a:r>
              <a:rPr sz="1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Art</a:t>
            </a:r>
            <a:r>
              <a:rPr sz="1000" spc="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000" spc="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does not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attempt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to represent an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image 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accurately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but instead uses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shapes,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colours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forms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create a</a:t>
            </a:r>
            <a:endParaRPr sz="10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54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composition.</a:t>
            </a:r>
            <a:endParaRPr sz="10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88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Sculpture</a:t>
            </a:r>
            <a:r>
              <a:rPr sz="1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piece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endParaRPr sz="1000">
              <a:latin typeface="Calibri"/>
              <a:cs typeface="Calibri"/>
            </a:endParaRPr>
          </a:p>
          <a:p>
            <a:pPr marL="154305" marR="254000">
              <a:lnSpc>
                <a:spcPct val="121000"/>
              </a:lnSpc>
              <a:spcBef>
                <a:spcPts val="5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has been made 3 dimensional.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Materials could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carved,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modelled, moulded, sewn,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assembled etc.</a:t>
            </a:r>
            <a:endParaRPr sz="1000">
              <a:latin typeface="Calibri"/>
              <a:cs typeface="Calibri"/>
            </a:endParaRPr>
          </a:p>
          <a:p>
            <a:pPr marL="154305" marR="59690" indent="-142240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Papier-mâché</a:t>
            </a:r>
            <a:r>
              <a:rPr sz="1000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Paper and glue are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used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over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structure,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make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go hard.</a:t>
            </a:r>
            <a:endParaRPr sz="1000">
              <a:latin typeface="Calibri"/>
              <a:cs typeface="Calibri"/>
            </a:endParaRPr>
          </a:p>
          <a:p>
            <a:pPr marL="154305" marR="123825" indent="-142240">
              <a:lnSpc>
                <a:spcPct val="109000"/>
              </a:lnSpc>
              <a:spcBef>
                <a:spcPts val="78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Free-standing-</a:t>
            </a:r>
            <a:r>
              <a:rPr sz="1000" b="1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sculpture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will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stand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up by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itself and does not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need anything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else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to support</a:t>
            </a:r>
            <a:r>
              <a:rPr sz="1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285478" y="2355088"/>
            <a:ext cx="1174115" cy="4954270"/>
            <a:chOff x="9285478" y="2355088"/>
            <a:chExt cx="1174115" cy="4954270"/>
          </a:xfrm>
        </p:grpSpPr>
        <p:sp>
          <p:nvSpPr>
            <p:cNvPr id="8" name="object 8"/>
            <p:cNvSpPr/>
            <p:nvPr/>
          </p:nvSpPr>
          <p:spPr>
            <a:xfrm>
              <a:off x="9304528" y="2374138"/>
              <a:ext cx="1136015" cy="4916170"/>
            </a:xfrm>
            <a:custGeom>
              <a:avLst/>
              <a:gdLst/>
              <a:ahLst/>
              <a:cxnLst/>
              <a:rect l="l" t="t" r="r" b="b"/>
              <a:pathLst>
                <a:path w="1136015" h="4916170">
                  <a:moveTo>
                    <a:pt x="1051941" y="0"/>
                  </a:moveTo>
                  <a:lnTo>
                    <a:pt x="84200" y="0"/>
                  </a:lnTo>
                  <a:lnTo>
                    <a:pt x="51381" y="6619"/>
                  </a:lnTo>
                  <a:lnTo>
                    <a:pt x="24622" y="24669"/>
                  </a:lnTo>
                  <a:lnTo>
                    <a:pt x="6602" y="51435"/>
                  </a:lnTo>
                  <a:lnTo>
                    <a:pt x="0" y="84200"/>
                  </a:lnTo>
                  <a:lnTo>
                    <a:pt x="0" y="4831727"/>
                  </a:lnTo>
                  <a:lnTo>
                    <a:pt x="6602" y="4864491"/>
                  </a:lnTo>
                  <a:lnTo>
                    <a:pt x="24622" y="4891238"/>
                  </a:lnTo>
                  <a:lnTo>
                    <a:pt x="51381" y="4909267"/>
                  </a:lnTo>
                  <a:lnTo>
                    <a:pt x="84200" y="4915877"/>
                  </a:lnTo>
                  <a:lnTo>
                    <a:pt x="1051941" y="4915877"/>
                  </a:lnTo>
                  <a:lnTo>
                    <a:pt x="1084687" y="4909267"/>
                  </a:lnTo>
                  <a:lnTo>
                    <a:pt x="1111408" y="4891238"/>
                  </a:lnTo>
                  <a:lnTo>
                    <a:pt x="1129414" y="4864491"/>
                  </a:lnTo>
                  <a:lnTo>
                    <a:pt x="1136015" y="4831727"/>
                  </a:lnTo>
                  <a:lnTo>
                    <a:pt x="1136015" y="84200"/>
                  </a:lnTo>
                  <a:lnTo>
                    <a:pt x="1129414" y="51435"/>
                  </a:lnTo>
                  <a:lnTo>
                    <a:pt x="1111408" y="24669"/>
                  </a:lnTo>
                  <a:lnTo>
                    <a:pt x="1084687" y="6619"/>
                  </a:lnTo>
                  <a:lnTo>
                    <a:pt x="1051941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304528" y="2374138"/>
              <a:ext cx="1136015" cy="4916170"/>
            </a:xfrm>
            <a:custGeom>
              <a:avLst/>
              <a:gdLst/>
              <a:ahLst/>
              <a:cxnLst/>
              <a:rect l="l" t="t" r="r" b="b"/>
              <a:pathLst>
                <a:path w="1136015" h="4916170">
                  <a:moveTo>
                    <a:pt x="84200" y="0"/>
                  </a:moveTo>
                  <a:lnTo>
                    <a:pt x="51381" y="6619"/>
                  </a:lnTo>
                  <a:lnTo>
                    <a:pt x="24622" y="24669"/>
                  </a:lnTo>
                  <a:lnTo>
                    <a:pt x="6602" y="51435"/>
                  </a:lnTo>
                  <a:lnTo>
                    <a:pt x="0" y="84200"/>
                  </a:lnTo>
                  <a:lnTo>
                    <a:pt x="0" y="4831727"/>
                  </a:lnTo>
                  <a:lnTo>
                    <a:pt x="6602" y="4864491"/>
                  </a:lnTo>
                  <a:lnTo>
                    <a:pt x="24622" y="4891238"/>
                  </a:lnTo>
                  <a:lnTo>
                    <a:pt x="51381" y="4909267"/>
                  </a:lnTo>
                  <a:lnTo>
                    <a:pt x="84200" y="4915877"/>
                  </a:lnTo>
                  <a:lnTo>
                    <a:pt x="1051941" y="4915877"/>
                  </a:lnTo>
                  <a:lnTo>
                    <a:pt x="1084687" y="4909267"/>
                  </a:lnTo>
                  <a:lnTo>
                    <a:pt x="1111408" y="4891238"/>
                  </a:lnTo>
                  <a:lnTo>
                    <a:pt x="1129414" y="4864491"/>
                  </a:lnTo>
                  <a:lnTo>
                    <a:pt x="1136015" y="4831727"/>
                  </a:lnTo>
                  <a:lnTo>
                    <a:pt x="1136015" y="84200"/>
                  </a:lnTo>
                  <a:lnTo>
                    <a:pt x="1129414" y="51435"/>
                  </a:lnTo>
                  <a:lnTo>
                    <a:pt x="1111408" y="24669"/>
                  </a:lnTo>
                  <a:lnTo>
                    <a:pt x="1084687" y="6619"/>
                  </a:lnTo>
                  <a:lnTo>
                    <a:pt x="1051941" y="0"/>
                  </a:lnTo>
                  <a:lnTo>
                    <a:pt x="84200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9371838" y="2398902"/>
            <a:ext cx="963294" cy="4687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Knowledge:</a:t>
            </a:r>
            <a:endParaRPr sz="1400">
              <a:latin typeface="Calibri"/>
              <a:cs typeface="Calibri"/>
            </a:endParaRPr>
          </a:p>
          <a:p>
            <a:pPr marL="114300" indent="-102235">
              <a:lnSpc>
                <a:spcPct val="100000"/>
              </a:lnSpc>
              <a:spcBef>
                <a:spcPts val="40"/>
              </a:spcBef>
              <a:buSzPct val="90909"/>
              <a:buFont typeface="Symbol"/>
              <a:buChar char=""/>
              <a:tabLst>
                <a:tab pos="114935" algn="l"/>
              </a:tabLst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Expla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h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ow</a:t>
            </a:r>
            <a:endParaRPr sz="11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275"/>
              </a:spcBef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impressionism</a:t>
            </a:r>
            <a:endParaRPr sz="1100">
              <a:latin typeface="Calibri"/>
              <a:cs typeface="Calibri"/>
            </a:endParaRPr>
          </a:p>
          <a:p>
            <a:pPr marL="114300" marR="69850">
              <a:lnSpc>
                <a:spcPct val="120900"/>
              </a:lnSpc>
              <a:spcBef>
                <a:spcPts val="10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r>
              <a:rPr sz="11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moved</a:t>
            </a:r>
            <a:r>
              <a:rPr sz="11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cubism.</a:t>
            </a:r>
            <a:endParaRPr sz="1100">
              <a:latin typeface="Calibri"/>
              <a:cs typeface="Calibri"/>
            </a:endParaRPr>
          </a:p>
          <a:p>
            <a:pPr marL="114300" marR="90170" indent="-102235">
              <a:lnSpc>
                <a:spcPct val="120900"/>
              </a:lnSpc>
              <a:spcBef>
                <a:spcPts val="5"/>
              </a:spcBef>
              <a:buSzPct val="90909"/>
              <a:buFont typeface="Symbol"/>
              <a:buChar char=""/>
              <a:tabLst>
                <a:tab pos="114935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combine</a:t>
            </a:r>
            <a:endParaRPr sz="1100">
              <a:latin typeface="Calibri"/>
              <a:cs typeface="Calibri"/>
            </a:endParaRPr>
          </a:p>
          <a:p>
            <a:pPr marL="114300" marR="158750">
              <a:lnSpc>
                <a:spcPct val="120900"/>
              </a:lnSpc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different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materials</a:t>
            </a:r>
            <a:r>
              <a:rPr sz="11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create</a:t>
            </a: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11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285"/>
              </a:spcBef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sculpture.</a:t>
            </a:r>
            <a:endParaRPr sz="1100">
              <a:latin typeface="Calibri"/>
              <a:cs typeface="Calibri"/>
            </a:endParaRPr>
          </a:p>
          <a:p>
            <a:pPr marL="114300" indent="-102235">
              <a:lnSpc>
                <a:spcPct val="100000"/>
              </a:lnSpc>
              <a:spcBef>
                <a:spcPts val="275"/>
              </a:spcBef>
              <a:buSzPct val="90909"/>
              <a:buFont typeface="Symbol"/>
              <a:buChar char=""/>
              <a:tabLst>
                <a:tab pos="114935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what</a:t>
            </a:r>
            <a:r>
              <a:rPr sz="11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1100">
              <a:latin typeface="Calibri"/>
              <a:cs typeface="Calibri"/>
            </a:endParaRPr>
          </a:p>
          <a:p>
            <a:pPr marL="114300" marR="154305">
              <a:lnSpc>
                <a:spcPct val="120900"/>
              </a:lnSpc>
              <a:spcBef>
                <a:spcPts val="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cubism 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sculpture</a:t>
            </a:r>
            <a:r>
              <a:rPr sz="11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is.</a:t>
            </a:r>
            <a:endParaRPr sz="1100">
              <a:latin typeface="Calibri"/>
              <a:cs typeface="Calibri"/>
            </a:endParaRPr>
          </a:p>
          <a:p>
            <a:pPr marL="114300" marR="5080" indent="-102235">
              <a:lnSpc>
                <a:spcPct val="120900"/>
              </a:lnSpc>
              <a:buSzPct val="90909"/>
              <a:buFont typeface="Symbol"/>
              <a:buChar char=""/>
              <a:tabLst>
                <a:tab pos="114935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 and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able</a:t>
            </a:r>
            <a:r>
              <a:rPr sz="11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explain</a:t>
            </a:r>
            <a:endParaRPr sz="1100">
              <a:latin typeface="Calibri"/>
              <a:cs typeface="Calibri"/>
            </a:endParaRPr>
          </a:p>
          <a:p>
            <a:pPr marL="114300" marR="179070">
              <a:lnSpc>
                <a:spcPct val="120900"/>
              </a:lnSpc>
              <a:spcBef>
                <a:spcPts val="10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Omar</a:t>
            </a:r>
            <a:r>
              <a:rPr sz="11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Aqil’s </a:t>
            </a:r>
            <a:r>
              <a:rPr sz="1100" spc="-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style.</a:t>
            </a:r>
            <a:endParaRPr sz="1100">
              <a:latin typeface="Calibri"/>
              <a:cs typeface="Calibri"/>
            </a:endParaRPr>
          </a:p>
          <a:p>
            <a:pPr marL="114300" indent="-102235">
              <a:lnSpc>
                <a:spcPct val="100000"/>
              </a:lnSpc>
              <a:spcBef>
                <a:spcPts val="280"/>
              </a:spcBef>
              <a:buSzPct val="90909"/>
              <a:buFont typeface="Symbol"/>
              <a:buChar char=""/>
              <a:tabLst>
                <a:tab pos="114935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endParaRPr sz="11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275"/>
              </a:spcBef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plan</a:t>
            </a:r>
            <a:r>
              <a:rPr sz="11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endParaRPr sz="1100">
              <a:latin typeface="Calibri"/>
              <a:cs typeface="Calibri"/>
            </a:endParaRPr>
          </a:p>
          <a:p>
            <a:pPr marL="114300" marR="273050">
              <a:lnSpc>
                <a:spcPct val="120900"/>
              </a:lnSpc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design a 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sculp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ture.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22891" y="1145286"/>
            <a:ext cx="9995535" cy="1133475"/>
            <a:chOff x="122891" y="1145286"/>
            <a:chExt cx="9995535" cy="1133475"/>
          </a:xfrm>
        </p:grpSpPr>
        <p:sp>
          <p:nvSpPr>
            <p:cNvPr id="12" name="object 12"/>
            <p:cNvSpPr/>
            <p:nvPr/>
          </p:nvSpPr>
          <p:spPr>
            <a:xfrm>
              <a:off x="122891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07" y="57023"/>
                  </a:moveTo>
                  <a:lnTo>
                    <a:pt x="9852069" y="57023"/>
                  </a:lnTo>
                  <a:lnTo>
                    <a:pt x="9852196" y="114173"/>
                  </a:lnTo>
                  <a:lnTo>
                    <a:pt x="9823621" y="114238"/>
                  </a:lnTo>
                  <a:lnTo>
                    <a:pt x="9823748" y="171450"/>
                  </a:lnTo>
                  <a:lnTo>
                    <a:pt x="9994944" y="85343"/>
                  </a:lnTo>
                  <a:lnTo>
                    <a:pt x="9938007" y="57023"/>
                  </a:lnTo>
                  <a:close/>
                </a:path>
                <a:path w="9995535" h="171450">
                  <a:moveTo>
                    <a:pt x="9823494" y="57088"/>
                  </a:moveTo>
                  <a:lnTo>
                    <a:pt x="0" y="79755"/>
                  </a:lnTo>
                  <a:lnTo>
                    <a:pt x="130" y="136905"/>
                  </a:lnTo>
                  <a:lnTo>
                    <a:pt x="9823621" y="114238"/>
                  </a:lnTo>
                  <a:lnTo>
                    <a:pt x="9823494" y="57088"/>
                  </a:lnTo>
                  <a:close/>
                </a:path>
                <a:path w="9995535" h="171450">
                  <a:moveTo>
                    <a:pt x="9852069" y="57023"/>
                  </a:moveTo>
                  <a:lnTo>
                    <a:pt x="9823494" y="57088"/>
                  </a:lnTo>
                  <a:lnTo>
                    <a:pt x="9823621" y="114238"/>
                  </a:lnTo>
                  <a:lnTo>
                    <a:pt x="9852196" y="114173"/>
                  </a:lnTo>
                  <a:lnTo>
                    <a:pt x="9852069" y="57023"/>
                  </a:lnTo>
                  <a:close/>
                </a:path>
                <a:path w="9995535" h="171450">
                  <a:moveTo>
                    <a:pt x="9823367" y="0"/>
                  </a:moveTo>
                  <a:lnTo>
                    <a:pt x="9823494" y="57088"/>
                  </a:lnTo>
                  <a:lnTo>
                    <a:pt x="9938007" y="57023"/>
                  </a:lnTo>
                  <a:lnTo>
                    <a:pt x="9823367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1545" y="1172083"/>
              <a:ext cx="778255" cy="85470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241545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4173" y="1298575"/>
              <a:ext cx="1079995" cy="71996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464173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3184" y="1309880"/>
              <a:ext cx="1079995" cy="71691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97479" y="827888"/>
            <a:ext cx="8102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 (1591) </a:t>
            </a:r>
            <a:r>
              <a:rPr sz="800" b="1" spc="-17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102734" y="827888"/>
            <a:ext cx="10261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891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Vermeer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(1665)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Girl  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446267" y="2374138"/>
            <a:ext cx="3776979" cy="4936490"/>
          </a:xfrm>
          <a:custGeom>
            <a:avLst/>
            <a:gdLst/>
            <a:ahLst/>
            <a:cxnLst/>
            <a:rect l="l" t="t" r="r" b="b"/>
            <a:pathLst>
              <a:path w="3776979" h="4936490">
                <a:moveTo>
                  <a:pt x="445643" y="0"/>
                </a:moveTo>
                <a:lnTo>
                  <a:pt x="397084" y="2614"/>
                </a:lnTo>
                <a:lnTo>
                  <a:pt x="350040" y="10278"/>
                </a:lnTo>
                <a:lnTo>
                  <a:pt x="304783" y="22719"/>
                </a:lnTo>
                <a:lnTo>
                  <a:pt x="261585" y="39666"/>
                </a:lnTo>
                <a:lnTo>
                  <a:pt x="220716" y="60847"/>
                </a:lnTo>
                <a:lnTo>
                  <a:pt x="182450" y="85990"/>
                </a:lnTo>
                <a:lnTo>
                  <a:pt x="147057" y="114824"/>
                </a:lnTo>
                <a:lnTo>
                  <a:pt x="114811" y="147077"/>
                </a:lnTo>
                <a:lnTo>
                  <a:pt x="85982" y="182477"/>
                </a:lnTo>
                <a:lnTo>
                  <a:pt x="60842" y="220754"/>
                </a:lnTo>
                <a:lnTo>
                  <a:pt x="39664" y="261635"/>
                </a:lnTo>
                <a:lnTo>
                  <a:pt x="22718" y="304848"/>
                </a:lnTo>
                <a:lnTo>
                  <a:pt x="10278" y="350123"/>
                </a:lnTo>
                <a:lnTo>
                  <a:pt x="2614" y="397187"/>
                </a:lnTo>
                <a:lnTo>
                  <a:pt x="0" y="445770"/>
                </a:lnTo>
                <a:lnTo>
                  <a:pt x="0" y="4490427"/>
                </a:lnTo>
                <a:lnTo>
                  <a:pt x="2614" y="4539000"/>
                </a:lnTo>
                <a:lnTo>
                  <a:pt x="10278" y="4586056"/>
                </a:lnTo>
                <a:lnTo>
                  <a:pt x="22718" y="4631324"/>
                </a:lnTo>
                <a:lnTo>
                  <a:pt x="39664" y="4674532"/>
                </a:lnTo>
                <a:lnTo>
                  <a:pt x="60842" y="4715407"/>
                </a:lnTo>
                <a:lnTo>
                  <a:pt x="85982" y="4753680"/>
                </a:lnTo>
                <a:lnTo>
                  <a:pt x="114811" y="4789077"/>
                </a:lnTo>
                <a:lnTo>
                  <a:pt x="147057" y="4821328"/>
                </a:lnTo>
                <a:lnTo>
                  <a:pt x="182450" y="4850160"/>
                </a:lnTo>
                <a:lnTo>
                  <a:pt x="220716" y="4875301"/>
                </a:lnTo>
                <a:lnTo>
                  <a:pt x="261585" y="4896481"/>
                </a:lnTo>
                <a:lnTo>
                  <a:pt x="304783" y="4913427"/>
                </a:lnTo>
                <a:lnTo>
                  <a:pt x="350040" y="4925868"/>
                </a:lnTo>
                <a:lnTo>
                  <a:pt x="397084" y="4933532"/>
                </a:lnTo>
                <a:lnTo>
                  <a:pt x="445643" y="4936147"/>
                </a:lnTo>
                <a:lnTo>
                  <a:pt x="3331210" y="4936147"/>
                </a:lnTo>
                <a:lnTo>
                  <a:pt x="3379792" y="4933532"/>
                </a:lnTo>
                <a:lnTo>
                  <a:pt x="3426856" y="4925868"/>
                </a:lnTo>
                <a:lnTo>
                  <a:pt x="3472131" y="4913427"/>
                </a:lnTo>
                <a:lnTo>
                  <a:pt x="3515344" y="4896481"/>
                </a:lnTo>
                <a:lnTo>
                  <a:pt x="3556225" y="4875301"/>
                </a:lnTo>
                <a:lnTo>
                  <a:pt x="3594502" y="4850160"/>
                </a:lnTo>
                <a:lnTo>
                  <a:pt x="3629902" y="4821328"/>
                </a:lnTo>
                <a:lnTo>
                  <a:pt x="3662155" y="4789077"/>
                </a:lnTo>
                <a:lnTo>
                  <a:pt x="3690989" y="4753680"/>
                </a:lnTo>
                <a:lnTo>
                  <a:pt x="3716132" y="4715407"/>
                </a:lnTo>
                <a:lnTo>
                  <a:pt x="3737313" y="4674532"/>
                </a:lnTo>
                <a:lnTo>
                  <a:pt x="3754260" y="4631324"/>
                </a:lnTo>
                <a:lnTo>
                  <a:pt x="3766701" y="4586056"/>
                </a:lnTo>
                <a:lnTo>
                  <a:pt x="3774365" y="4539000"/>
                </a:lnTo>
                <a:lnTo>
                  <a:pt x="3776980" y="4490427"/>
                </a:lnTo>
                <a:lnTo>
                  <a:pt x="3776980" y="445770"/>
                </a:lnTo>
                <a:lnTo>
                  <a:pt x="3774365" y="397187"/>
                </a:lnTo>
                <a:lnTo>
                  <a:pt x="3766701" y="350123"/>
                </a:lnTo>
                <a:lnTo>
                  <a:pt x="3754260" y="304848"/>
                </a:lnTo>
                <a:lnTo>
                  <a:pt x="3737313" y="261635"/>
                </a:lnTo>
                <a:lnTo>
                  <a:pt x="3716132" y="220754"/>
                </a:lnTo>
                <a:lnTo>
                  <a:pt x="3690989" y="182477"/>
                </a:lnTo>
                <a:lnTo>
                  <a:pt x="3662155" y="147077"/>
                </a:lnTo>
                <a:lnTo>
                  <a:pt x="3629902" y="114824"/>
                </a:lnTo>
                <a:lnTo>
                  <a:pt x="3594502" y="85990"/>
                </a:lnTo>
                <a:lnTo>
                  <a:pt x="3556225" y="60847"/>
                </a:lnTo>
                <a:lnTo>
                  <a:pt x="3515344" y="39666"/>
                </a:lnTo>
                <a:lnTo>
                  <a:pt x="3472131" y="22719"/>
                </a:lnTo>
                <a:lnTo>
                  <a:pt x="3426856" y="10278"/>
                </a:lnTo>
                <a:lnTo>
                  <a:pt x="3379792" y="2614"/>
                </a:lnTo>
                <a:lnTo>
                  <a:pt x="3331210" y="0"/>
                </a:lnTo>
                <a:lnTo>
                  <a:pt x="445643" y="0"/>
                </a:lnTo>
                <a:close/>
              </a:path>
            </a:pathLst>
          </a:custGeom>
          <a:ln w="3809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598033" y="2491867"/>
            <a:ext cx="348043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808080"/>
                </a:solidFill>
                <a:latin typeface="Calibri"/>
                <a:cs typeface="Calibri"/>
              </a:rPr>
              <a:t>P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ablo</a:t>
            </a: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808080"/>
                </a:solidFill>
                <a:latin typeface="Calibri"/>
                <a:cs typeface="Calibri"/>
              </a:rPr>
              <a:t>P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i</a:t>
            </a:r>
            <a:r>
              <a:rPr sz="1800" spc="-2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as</a:t>
            </a: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s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o</a:t>
            </a: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 (188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1-1973)</a:t>
            </a:r>
            <a:r>
              <a:rPr sz="1800" spc="-1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Cu</a:t>
            </a:r>
            <a:r>
              <a:rPr sz="1800" spc="5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1800" spc="-5" dirty="0">
                <a:solidFill>
                  <a:srgbClr val="808080"/>
                </a:solidFill>
                <a:latin typeface="Calibri"/>
                <a:cs typeface="Calibri"/>
              </a:rPr>
              <a:t>i</a:t>
            </a:r>
            <a:r>
              <a:rPr sz="1800" spc="10" dirty="0">
                <a:solidFill>
                  <a:srgbClr val="808080"/>
                </a:solidFill>
                <a:latin typeface="Calibri"/>
                <a:cs typeface="Calibri"/>
              </a:rPr>
              <a:t>s</a:t>
            </a:r>
            <a:r>
              <a:rPr sz="1800" dirty="0">
                <a:solidFill>
                  <a:srgbClr val="808080"/>
                </a:solidFill>
                <a:latin typeface="Calibri"/>
                <a:cs typeface="Calibri"/>
              </a:rPr>
              <a:t>m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8600"/>
              </a:lnSpc>
              <a:spcBef>
                <a:spcPts val="740"/>
              </a:spcBef>
            </a:pP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Pablo</a:t>
            </a:r>
            <a:r>
              <a:rPr sz="11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Picasso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was</a:t>
            </a:r>
            <a:r>
              <a:rPr sz="11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one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of</a:t>
            </a:r>
            <a:r>
              <a:rPr sz="11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1100" spc="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greatest</a:t>
            </a:r>
            <a:r>
              <a:rPr sz="11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artists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of</a:t>
            </a:r>
            <a:r>
              <a:rPr sz="11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1100" spc="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20th</a:t>
            </a:r>
            <a:r>
              <a:rPr sz="11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cen- </a:t>
            </a:r>
            <a:r>
              <a:rPr sz="1100" spc="-229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tury,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 famous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for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paintings like</a:t>
            </a:r>
            <a:r>
              <a:rPr sz="11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'Guernica'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and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 for</a:t>
            </a:r>
            <a:r>
              <a:rPr sz="11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the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art 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movement known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808080"/>
                </a:solidFill>
                <a:latin typeface="Calibri"/>
                <a:cs typeface="Calibri"/>
              </a:rPr>
              <a:t>as</a:t>
            </a:r>
            <a:r>
              <a:rPr sz="11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808080"/>
                </a:solidFill>
                <a:latin typeface="Calibri"/>
                <a:cs typeface="Calibri"/>
              </a:rPr>
              <a:t>Cubism.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598033" y="4663821"/>
            <a:ext cx="35350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Omar</a:t>
            </a:r>
            <a:r>
              <a:rPr sz="16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Aquil</a:t>
            </a:r>
            <a:r>
              <a:rPr sz="16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(Present</a:t>
            </a:r>
            <a:r>
              <a:rPr sz="16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808080"/>
                </a:solidFill>
                <a:latin typeface="Calibri"/>
                <a:cs typeface="Calibri"/>
              </a:rPr>
              <a:t>Day</a:t>
            </a:r>
            <a:r>
              <a:rPr sz="16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Artist)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808080"/>
                </a:solidFill>
                <a:latin typeface="Calibri"/>
                <a:cs typeface="Calibri"/>
              </a:rPr>
              <a:t>3D</a:t>
            </a:r>
            <a:r>
              <a:rPr sz="1600" spc="-5" dirty="0">
                <a:solidFill>
                  <a:srgbClr val="808080"/>
                </a:solidFill>
                <a:latin typeface="Calibri"/>
                <a:cs typeface="Calibri"/>
              </a:rPr>
              <a:t> Cubism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5543041" y="572465"/>
            <a:ext cx="4897755" cy="6627495"/>
            <a:chOff x="5543041" y="572465"/>
            <a:chExt cx="4897755" cy="6627495"/>
          </a:xfrm>
        </p:grpSpPr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63361" y="3496056"/>
              <a:ext cx="871804" cy="104851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13067" y="3496056"/>
              <a:ext cx="774191" cy="104851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388859" y="3489960"/>
              <a:ext cx="755967" cy="105460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249919" y="3496094"/>
              <a:ext cx="871727" cy="105469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45628" y="5045240"/>
              <a:ext cx="1647444" cy="2140077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43041" y="5045201"/>
              <a:ext cx="1814448" cy="2154415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077832" y="652018"/>
              <a:ext cx="1284351" cy="139598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955148" y="572465"/>
              <a:ext cx="485381" cy="47249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8866504" y="1787271"/>
              <a:ext cx="935990" cy="302895"/>
            </a:xfrm>
            <a:custGeom>
              <a:avLst/>
              <a:gdLst/>
              <a:ahLst/>
              <a:cxnLst/>
              <a:rect l="l" t="t" r="r" b="b"/>
              <a:pathLst>
                <a:path w="935990" h="302894">
                  <a:moveTo>
                    <a:pt x="870458" y="0"/>
                  </a:moveTo>
                  <a:lnTo>
                    <a:pt x="65531" y="0"/>
                  </a:lnTo>
                  <a:lnTo>
                    <a:pt x="40022" y="5129"/>
                  </a:lnTo>
                  <a:lnTo>
                    <a:pt x="19192" y="19129"/>
                  </a:lnTo>
                  <a:lnTo>
                    <a:pt x="5149" y="39915"/>
                  </a:lnTo>
                  <a:lnTo>
                    <a:pt x="0" y="65404"/>
                  </a:lnTo>
                  <a:lnTo>
                    <a:pt x="0" y="237489"/>
                  </a:lnTo>
                  <a:lnTo>
                    <a:pt x="5149" y="262979"/>
                  </a:lnTo>
                  <a:lnTo>
                    <a:pt x="19192" y="283765"/>
                  </a:lnTo>
                  <a:lnTo>
                    <a:pt x="40022" y="297765"/>
                  </a:lnTo>
                  <a:lnTo>
                    <a:pt x="65531" y="302894"/>
                  </a:lnTo>
                  <a:lnTo>
                    <a:pt x="870458" y="302894"/>
                  </a:lnTo>
                  <a:lnTo>
                    <a:pt x="895893" y="297765"/>
                  </a:lnTo>
                  <a:lnTo>
                    <a:pt x="916686" y="283765"/>
                  </a:lnTo>
                  <a:lnTo>
                    <a:pt x="930715" y="262979"/>
                  </a:lnTo>
                  <a:lnTo>
                    <a:pt x="935863" y="237489"/>
                  </a:lnTo>
                  <a:lnTo>
                    <a:pt x="935863" y="65404"/>
                  </a:lnTo>
                  <a:lnTo>
                    <a:pt x="930715" y="39915"/>
                  </a:lnTo>
                  <a:lnTo>
                    <a:pt x="916685" y="19129"/>
                  </a:lnTo>
                  <a:lnTo>
                    <a:pt x="895893" y="5129"/>
                  </a:lnTo>
                  <a:lnTo>
                    <a:pt x="8704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866504" y="1787271"/>
              <a:ext cx="935990" cy="302895"/>
            </a:xfrm>
            <a:custGeom>
              <a:avLst/>
              <a:gdLst/>
              <a:ahLst/>
              <a:cxnLst/>
              <a:rect l="l" t="t" r="r" b="b"/>
              <a:pathLst>
                <a:path w="935990" h="302894">
                  <a:moveTo>
                    <a:pt x="65531" y="0"/>
                  </a:moveTo>
                  <a:lnTo>
                    <a:pt x="40022" y="5129"/>
                  </a:lnTo>
                  <a:lnTo>
                    <a:pt x="19192" y="19129"/>
                  </a:lnTo>
                  <a:lnTo>
                    <a:pt x="5149" y="39915"/>
                  </a:lnTo>
                  <a:lnTo>
                    <a:pt x="0" y="65404"/>
                  </a:lnTo>
                  <a:lnTo>
                    <a:pt x="0" y="237489"/>
                  </a:lnTo>
                  <a:lnTo>
                    <a:pt x="5149" y="262979"/>
                  </a:lnTo>
                  <a:lnTo>
                    <a:pt x="19192" y="283765"/>
                  </a:lnTo>
                  <a:lnTo>
                    <a:pt x="40022" y="297765"/>
                  </a:lnTo>
                  <a:lnTo>
                    <a:pt x="65531" y="302894"/>
                  </a:lnTo>
                  <a:lnTo>
                    <a:pt x="870458" y="302894"/>
                  </a:lnTo>
                  <a:lnTo>
                    <a:pt x="895893" y="297765"/>
                  </a:lnTo>
                  <a:lnTo>
                    <a:pt x="916686" y="283765"/>
                  </a:lnTo>
                  <a:lnTo>
                    <a:pt x="930715" y="262979"/>
                  </a:lnTo>
                  <a:lnTo>
                    <a:pt x="935863" y="237489"/>
                  </a:lnTo>
                  <a:lnTo>
                    <a:pt x="935863" y="65404"/>
                  </a:lnTo>
                  <a:lnTo>
                    <a:pt x="930715" y="39915"/>
                  </a:lnTo>
                  <a:lnTo>
                    <a:pt x="916685" y="19129"/>
                  </a:lnTo>
                  <a:lnTo>
                    <a:pt x="895893" y="5129"/>
                  </a:lnTo>
                  <a:lnTo>
                    <a:pt x="870458" y="0"/>
                  </a:lnTo>
                  <a:lnTo>
                    <a:pt x="65531" y="0"/>
                  </a:lnTo>
                  <a:close/>
                </a:path>
              </a:pathLst>
            </a:custGeom>
            <a:ln w="3175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9027414" y="1839214"/>
            <a:ext cx="6159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Sculpture</a:t>
            </a:r>
            <a:endParaRPr sz="1200">
              <a:latin typeface="Calibri"/>
              <a:cs typeface="Calibri"/>
            </a:endParaRPr>
          </a:p>
        </p:txBody>
      </p:sp>
      <p:graphicFrame>
        <p:nvGraphicFramePr>
          <p:cNvPr id="53" name="object 53"/>
          <p:cNvGraphicFramePr>
            <a:graphicFrameLocks noGrp="1"/>
          </p:cNvGraphicFramePr>
          <p:nvPr/>
        </p:nvGraphicFramePr>
        <p:xfrm>
          <a:off x="209765" y="2328164"/>
          <a:ext cx="2623185" cy="49151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626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429259">
                        <a:lnSpc>
                          <a:spcPct val="100000"/>
                        </a:lnSpc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Explore</a:t>
                      </a:r>
                      <a:r>
                        <a:rPr sz="1100" spc="-1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f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aces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in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Picasso’s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Style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3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3750" marR="480059" indent="-308610">
                        <a:lnSpc>
                          <a:spcPct val="120900"/>
                        </a:lnSpc>
                        <a:spcBef>
                          <a:spcPts val="750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Adding detail/texture using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a </a:t>
                      </a:r>
                      <a:r>
                        <a:rPr sz="1100" spc="-23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range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of</a:t>
                      </a:r>
                      <a:r>
                        <a:rPr sz="1100" spc="-1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materials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89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81915" marR="1966595">
                        <a:lnSpc>
                          <a:spcPct val="120900"/>
                        </a:lnSpc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up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s wi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l  create a </a:t>
                      </a:r>
                      <a:r>
                        <a:rPr sz="1100" spc="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3D</a:t>
                      </a:r>
                      <a:r>
                        <a:rPr sz="1100" spc="-1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face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8191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in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e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81915" marR="2128520">
                        <a:lnSpc>
                          <a:spcPct val="120900"/>
                        </a:lnSpc>
                        <a:spcBef>
                          <a:spcPts val="15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cu</a:t>
                      </a:r>
                      <a:r>
                        <a:rPr sz="11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ism  style.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4" name="object 5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32422" y="2443861"/>
            <a:ext cx="2232406" cy="1231391"/>
          </a:xfrm>
          <a:prstGeom prst="rect">
            <a:avLst/>
          </a:prstGeom>
        </p:spPr>
      </p:pic>
      <p:grpSp>
        <p:nvGrpSpPr>
          <p:cNvPr id="55" name="object 55"/>
          <p:cNvGrpSpPr/>
          <p:nvPr/>
        </p:nvGrpSpPr>
        <p:grpSpPr>
          <a:xfrm>
            <a:off x="262902" y="4008373"/>
            <a:ext cx="2526665" cy="1148715"/>
            <a:chOff x="262902" y="4008373"/>
            <a:chExt cx="2526665" cy="1148715"/>
          </a:xfrm>
        </p:grpSpPr>
        <p:pic>
          <p:nvPicPr>
            <p:cNvPr id="56" name="object 5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62902" y="4008373"/>
              <a:ext cx="821524" cy="114858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23391" y="4008373"/>
              <a:ext cx="831596" cy="112737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978152" y="4013492"/>
              <a:ext cx="811403" cy="1127467"/>
            </a:xfrm>
            <a:prstGeom prst="rect">
              <a:avLst/>
            </a:prstGeom>
          </p:spPr>
        </p:pic>
      </p:grpSp>
      <p:pic>
        <p:nvPicPr>
          <p:cNvPr id="59" name="object 5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927011" y="5704585"/>
            <a:ext cx="920076" cy="148071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Props1.xml><?xml version="1.0" encoding="utf-8"?>
<ds:datastoreItem xmlns:ds="http://schemas.openxmlformats.org/officeDocument/2006/customXml" ds:itemID="{2143C4F7-727E-470C-87CF-E3FDB4F103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05970-1fa4-4d68-a5cf-e6e0a0862e0c"/>
    <ds:schemaRef ds:uri="3ba7a596-edc3-40d9-85a4-f92f82a339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1827D9-0CFC-4A96-8A96-463C2D5B3F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BAA732-9EBB-49F1-9E38-DA6530647838}">
  <ds:schemaRefs>
    <ds:schemaRef ds:uri="http://schemas.microsoft.com/office/2006/metadata/properties"/>
    <ds:schemaRef ds:uri="http://www.w3.org/2000/xmlns/"/>
    <ds:schemaRef ds:uri="http://schemas.microsoft.com/office/infopath/2007/PartnerControls"/>
    <ds:schemaRef ds:uri="62205970-1fa4-4d68-a5cf-e6e0a0862e0c"/>
    <ds:schemaRef ds:uri="3ba7a596-edc3-40d9-85a4-f92f82a3395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335</Words>
  <Application>Microsoft Office PowerPoint</Application>
  <PresentationFormat>Custom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Symbol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ecalvert</dc:creator>
  <cp:lastModifiedBy>Catherine Atkinson</cp:lastModifiedBy>
  <cp:revision>1</cp:revision>
  <dcterms:created xsi:type="dcterms:W3CDTF">2022-11-24T13:43:39Z</dcterms:created>
  <dcterms:modified xsi:type="dcterms:W3CDTF">2023-03-20T20:50:52Z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