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26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therine Atkinson" userId="43fd0326-bcc0-490b-bbb5-14dfb099948a" providerId="ADAL" clId="{680DB222-397B-453A-9575-4FEC57D1F45E}"/>
    <pc:docChg chg="modSld">
      <pc:chgData name="Catherine Atkinson" userId="43fd0326-bcc0-490b-bbb5-14dfb099948a" providerId="ADAL" clId="{680DB222-397B-453A-9575-4FEC57D1F45E}" dt="2023-03-20T21:23:02.240" v="14" actId="20577"/>
      <pc:docMkLst>
        <pc:docMk/>
      </pc:docMkLst>
      <pc:sldChg chg="modSp mod">
        <pc:chgData name="Catherine Atkinson" userId="43fd0326-bcc0-490b-bbb5-14dfb099948a" providerId="ADAL" clId="{680DB222-397B-453A-9575-4FEC57D1F45E}" dt="2023-03-20T21:23:02.240" v="14" actId="20577"/>
        <pc:sldMkLst>
          <pc:docMk/>
          <pc:sldMk cId="0" sldId="256"/>
        </pc:sldMkLst>
        <pc:spChg chg="mod">
          <ac:chgData name="Catherine Atkinson" userId="43fd0326-bcc0-490b-bbb5-14dfb099948a" providerId="ADAL" clId="{680DB222-397B-453A-9575-4FEC57D1F45E}" dt="2023-03-20T21:23:02.240" v="14" actId="20577"/>
          <ac:spMkLst>
            <pc:docMk/>
            <pc:sldMk cId="0" sldId="256"/>
            <ac:spMk id="2" creationId="{00000000-0000-0000-0000-000000000000}"/>
          </ac:spMkLst>
        </pc:spChg>
      </pc:sldChg>
    </pc:docChg>
  </pc:docChgLst>
  <pc:docChgLst>
    <pc:chgData name="Hannah Radford" userId="accff78c-7c2e-499d-97bb-5d6c7bbd1c47" providerId="ADAL" clId="{B50A5BC7-36D2-B54A-9065-4D0722862043}"/>
    <pc:docChg chg="custSel modSld">
      <pc:chgData name="Hannah Radford" userId="accff78c-7c2e-499d-97bb-5d6c7bbd1c47" providerId="ADAL" clId="{B50A5BC7-36D2-B54A-9065-4D0722862043}" dt="2022-11-24T13:54:32.713" v="17" actId="5793"/>
      <pc:docMkLst>
        <pc:docMk/>
      </pc:docMkLst>
      <pc:sldChg chg="modSp">
        <pc:chgData name="Hannah Radford" userId="accff78c-7c2e-499d-97bb-5d6c7bbd1c47" providerId="ADAL" clId="{B50A5BC7-36D2-B54A-9065-4D0722862043}" dt="2022-11-24T13:54:32.713" v="17" actId="5793"/>
        <pc:sldMkLst>
          <pc:docMk/>
          <pc:sldMk cId="0" sldId="256"/>
        </pc:sldMkLst>
        <pc:spChg chg="mod">
          <ac:chgData name="Hannah Radford" userId="accff78c-7c2e-499d-97bb-5d6c7bbd1c47" providerId="ADAL" clId="{B50A5BC7-36D2-B54A-9065-4D0722862043}" dt="2022-11-24T13:54:32.713" v="17" actId="5793"/>
          <ac:spMkLst>
            <pc:docMk/>
            <pc:sldMk cId="0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3281" y="164973"/>
            <a:ext cx="10332085" cy="7200265"/>
          </a:xfrm>
          <a:custGeom>
            <a:avLst/>
            <a:gdLst/>
            <a:ahLst/>
            <a:cxnLst/>
            <a:rect l="l" t="t" r="r" b="b"/>
            <a:pathLst>
              <a:path w="10332085" h="7200265">
                <a:moveTo>
                  <a:pt x="195999" y="0"/>
                </a:moveTo>
                <a:lnTo>
                  <a:pt x="151031" y="5169"/>
                </a:lnTo>
                <a:lnTo>
                  <a:pt x="109767" y="19899"/>
                </a:lnTo>
                <a:lnTo>
                  <a:pt x="73376" y="43017"/>
                </a:lnTo>
                <a:lnTo>
                  <a:pt x="43032" y="73353"/>
                </a:lnTo>
                <a:lnTo>
                  <a:pt x="19906" y="109736"/>
                </a:lnTo>
                <a:lnTo>
                  <a:pt x="5172" y="150995"/>
                </a:lnTo>
                <a:lnTo>
                  <a:pt x="0" y="195961"/>
                </a:lnTo>
                <a:lnTo>
                  <a:pt x="0" y="7004024"/>
                </a:lnTo>
                <a:lnTo>
                  <a:pt x="5172" y="7048991"/>
                </a:lnTo>
                <a:lnTo>
                  <a:pt x="19906" y="7090256"/>
                </a:lnTo>
                <a:lnTo>
                  <a:pt x="43032" y="7126647"/>
                </a:lnTo>
                <a:lnTo>
                  <a:pt x="73376" y="7156991"/>
                </a:lnTo>
                <a:lnTo>
                  <a:pt x="109767" y="7180116"/>
                </a:lnTo>
                <a:lnTo>
                  <a:pt x="151031" y="7194851"/>
                </a:lnTo>
                <a:lnTo>
                  <a:pt x="195999" y="7200023"/>
                </a:lnTo>
                <a:lnTo>
                  <a:pt x="10135971" y="7200023"/>
                </a:lnTo>
                <a:lnTo>
                  <a:pt x="10180936" y="7194851"/>
                </a:lnTo>
                <a:lnTo>
                  <a:pt x="10222196" y="7180116"/>
                </a:lnTo>
                <a:lnTo>
                  <a:pt x="10258579" y="7156991"/>
                </a:lnTo>
                <a:lnTo>
                  <a:pt x="10288915" y="7126647"/>
                </a:lnTo>
                <a:lnTo>
                  <a:pt x="10312033" y="7090256"/>
                </a:lnTo>
                <a:lnTo>
                  <a:pt x="10326762" y="7048991"/>
                </a:lnTo>
                <a:lnTo>
                  <a:pt x="10331932" y="7004024"/>
                </a:lnTo>
                <a:lnTo>
                  <a:pt x="10331932" y="195961"/>
                </a:lnTo>
                <a:lnTo>
                  <a:pt x="10326762" y="150995"/>
                </a:lnTo>
                <a:lnTo>
                  <a:pt x="10312033" y="109736"/>
                </a:lnTo>
                <a:lnTo>
                  <a:pt x="10288915" y="73353"/>
                </a:lnTo>
                <a:lnTo>
                  <a:pt x="10258579" y="43017"/>
                </a:lnTo>
                <a:lnTo>
                  <a:pt x="10222196" y="19899"/>
                </a:lnTo>
                <a:lnTo>
                  <a:pt x="10180936" y="5169"/>
                </a:lnTo>
                <a:lnTo>
                  <a:pt x="10135971" y="0"/>
                </a:lnTo>
                <a:lnTo>
                  <a:pt x="195999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43268" y="164973"/>
            <a:ext cx="8891905" cy="648335"/>
          </a:xfrm>
          <a:custGeom>
            <a:avLst/>
            <a:gdLst/>
            <a:ahLst/>
            <a:cxnLst/>
            <a:rect l="l" t="t" r="r" b="b"/>
            <a:pathLst>
              <a:path w="8891905" h="648335">
                <a:moveTo>
                  <a:pt x="8679040" y="0"/>
                </a:moveTo>
                <a:lnTo>
                  <a:pt x="212407" y="0"/>
                </a:lnTo>
                <a:lnTo>
                  <a:pt x="163708" y="5611"/>
                </a:lnTo>
                <a:lnTo>
                  <a:pt x="119001" y="21595"/>
                </a:lnTo>
                <a:lnTo>
                  <a:pt x="79562" y="46676"/>
                </a:lnTo>
                <a:lnTo>
                  <a:pt x="46667" y="79579"/>
                </a:lnTo>
                <a:lnTo>
                  <a:pt x="21591" y="119030"/>
                </a:lnTo>
                <a:lnTo>
                  <a:pt x="5610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10" y="484328"/>
                </a:lnTo>
                <a:lnTo>
                  <a:pt x="21591" y="529050"/>
                </a:lnTo>
                <a:lnTo>
                  <a:pt x="46667" y="568501"/>
                </a:lnTo>
                <a:lnTo>
                  <a:pt x="79562" y="601404"/>
                </a:lnTo>
                <a:lnTo>
                  <a:pt x="119001" y="626485"/>
                </a:lnTo>
                <a:lnTo>
                  <a:pt x="163708" y="642469"/>
                </a:lnTo>
                <a:lnTo>
                  <a:pt x="212407" y="648081"/>
                </a:lnTo>
                <a:lnTo>
                  <a:pt x="8679040" y="648081"/>
                </a:lnTo>
                <a:lnTo>
                  <a:pt x="8727759" y="642469"/>
                </a:lnTo>
                <a:lnTo>
                  <a:pt x="8772481" y="626485"/>
                </a:lnTo>
                <a:lnTo>
                  <a:pt x="8811931" y="601404"/>
                </a:lnTo>
                <a:lnTo>
                  <a:pt x="8844834" y="568501"/>
                </a:lnTo>
                <a:lnTo>
                  <a:pt x="8869916" y="529050"/>
                </a:lnTo>
                <a:lnTo>
                  <a:pt x="8885899" y="484328"/>
                </a:lnTo>
                <a:lnTo>
                  <a:pt x="8891511" y="435610"/>
                </a:lnTo>
                <a:lnTo>
                  <a:pt x="8891511" y="212471"/>
                </a:lnTo>
                <a:lnTo>
                  <a:pt x="8885899" y="163752"/>
                </a:lnTo>
                <a:lnTo>
                  <a:pt x="8869916" y="119030"/>
                </a:lnTo>
                <a:lnTo>
                  <a:pt x="8844834" y="79579"/>
                </a:lnTo>
                <a:lnTo>
                  <a:pt x="8811931" y="46676"/>
                </a:lnTo>
                <a:lnTo>
                  <a:pt x="8772481" y="21595"/>
                </a:lnTo>
                <a:lnTo>
                  <a:pt x="8727759" y="5611"/>
                </a:lnTo>
                <a:lnTo>
                  <a:pt x="8679040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43268" y="164973"/>
            <a:ext cx="8891905" cy="648335"/>
          </a:xfrm>
          <a:custGeom>
            <a:avLst/>
            <a:gdLst/>
            <a:ahLst/>
            <a:cxnLst/>
            <a:rect l="l" t="t" r="r" b="b"/>
            <a:pathLst>
              <a:path w="8891905" h="648335">
                <a:moveTo>
                  <a:pt x="212407" y="0"/>
                </a:moveTo>
                <a:lnTo>
                  <a:pt x="163708" y="5611"/>
                </a:lnTo>
                <a:lnTo>
                  <a:pt x="119001" y="21595"/>
                </a:lnTo>
                <a:lnTo>
                  <a:pt x="79562" y="46676"/>
                </a:lnTo>
                <a:lnTo>
                  <a:pt x="46667" y="79579"/>
                </a:lnTo>
                <a:lnTo>
                  <a:pt x="21591" y="119030"/>
                </a:lnTo>
                <a:lnTo>
                  <a:pt x="5610" y="163752"/>
                </a:lnTo>
                <a:lnTo>
                  <a:pt x="0" y="212471"/>
                </a:lnTo>
                <a:lnTo>
                  <a:pt x="0" y="435610"/>
                </a:lnTo>
                <a:lnTo>
                  <a:pt x="5610" y="484328"/>
                </a:lnTo>
                <a:lnTo>
                  <a:pt x="21591" y="529050"/>
                </a:lnTo>
                <a:lnTo>
                  <a:pt x="46667" y="568501"/>
                </a:lnTo>
                <a:lnTo>
                  <a:pt x="79562" y="601404"/>
                </a:lnTo>
                <a:lnTo>
                  <a:pt x="119001" y="626485"/>
                </a:lnTo>
                <a:lnTo>
                  <a:pt x="163708" y="642469"/>
                </a:lnTo>
                <a:lnTo>
                  <a:pt x="212407" y="648081"/>
                </a:lnTo>
                <a:lnTo>
                  <a:pt x="8679040" y="648081"/>
                </a:lnTo>
                <a:lnTo>
                  <a:pt x="8727759" y="642469"/>
                </a:lnTo>
                <a:lnTo>
                  <a:pt x="8772481" y="626485"/>
                </a:lnTo>
                <a:lnTo>
                  <a:pt x="8811931" y="601404"/>
                </a:lnTo>
                <a:lnTo>
                  <a:pt x="8844834" y="568501"/>
                </a:lnTo>
                <a:lnTo>
                  <a:pt x="8869916" y="529050"/>
                </a:lnTo>
                <a:lnTo>
                  <a:pt x="8885899" y="484328"/>
                </a:lnTo>
                <a:lnTo>
                  <a:pt x="8891511" y="435610"/>
                </a:lnTo>
                <a:lnTo>
                  <a:pt x="8891511" y="212471"/>
                </a:lnTo>
                <a:lnTo>
                  <a:pt x="8885899" y="163752"/>
                </a:lnTo>
                <a:lnTo>
                  <a:pt x="8869916" y="119030"/>
                </a:lnTo>
                <a:lnTo>
                  <a:pt x="8844834" y="79579"/>
                </a:lnTo>
                <a:lnTo>
                  <a:pt x="8811931" y="46676"/>
                </a:lnTo>
                <a:lnTo>
                  <a:pt x="8772481" y="21595"/>
                </a:lnTo>
                <a:lnTo>
                  <a:pt x="8727759" y="5611"/>
                </a:lnTo>
                <a:lnTo>
                  <a:pt x="8679040" y="0"/>
                </a:lnTo>
                <a:lnTo>
                  <a:pt x="212407" y="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43268" y="49156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4">
                <a:moveTo>
                  <a:pt x="590042" y="0"/>
                </a:moveTo>
                <a:lnTo>
                  <a:pt x="0" y="0"/>
                </a:lnTo>
                <a:lnTo>
                  <a:pt x="0" y="321360"/>
                </a:lnTo>
                <a:lnTo>
                  <a:pt x="590042" y="321360"/>
                </a:lnTo>
                <a:lnTo>
                  <a:pt x="590042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43268" y="49156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4">
                <a:moveTo>
                  <a:pt x="0" y="321360"/>
                </a:moveTo>
                <a:lnTo>
                  <a:pt x="590042" y="321360"/>
                </a:lnTo>
                <a:lnTo>
                  <a:pt x="590042" y="0"/>
                </a:lnTo>
                <a:lnTo>
                  <a:pt x="0" y="0"/>
                </a:lnTo>
                <a:lnTo>
                  <a:pt x="0" y="321360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8445245" y="16630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5">
                <a:moveTo>
                  <a:pt x="590042" y="0"/>
                </a:moveTo>
                <a:lnTo>
                  <a:pt x="0" y="0"/>
                </a:lnTo>
                <a:lnTo>
                  <a:pt x="0" y="321373"/>
                </a:lnTo>
                <a:lnTo>
                  <a:pt x="590042" y="321373"/>
                </a:lnTo>
                <a:lnTo>
                  <a:pt x="590042" y="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8445245" y="166306"/>
            <a:ext cx="590550" cy="321945"/>
          </a:xfrm>
          <a:custGeom>
            <a:avLst/>
            <a:gdLst/>
            <a:ahLst/>
            <a:cxnLst/>
            <a:rect l="l" t="t" r="r" b="b"/>
            <a:pathLst>
              <a:path w="590550" h="321945">
                <a:moveTo>
                  <a:pt x="0" y="321373"/>
                </a:moveTo>
                <a:lnTo>
                  <a:pt x="590042" y="321373"/>
                </a:lnTo>
                <a:lnTo>
                  <a:pt x="590042" y="0"/>
                </a:lnTo>
                <a:lnTo>
                  <a:pt x="0" y="0"/>
                </a:lnTo>
                <a:lnTo>
                  <a:pt x="0" y="321373"/>
                </a:lnTo>
                <a:close/>
              </a:path>
            </a:pathLst>
          </a:custGeom>
          <a:ln w="3810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bg object 2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221926" y="262408"/>
            <a:ext cx="1169774" cy="28367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8572" y="278079"/>
            <a:ext cx="10176255" cy="360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3/20/2023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g"/><Relationship Id="rId18" Type="http://schemas.openxmlformats.org/officeDocument/2006/relationships/image" Target="../media/image18.jp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jpg"/><Relationship Id="rId17" Type="http://schemas.openxmlformats.org/officeDocument/2006/relationships/image" Target="../media/image17.png"/><Relationship Id="rId2" Type="http://schemas.openxmlformats.org/officeDocument/2006/relationships/image" Target="../media/image2.jpg"/><Relationship Id="rId16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g"/><Relationship Id="rId5" Type="http://schemas.openxmlformats.org/officeDocument/2006/relationships/image" Target="../media/image5.png"/><Relationship Id="rId15" Type="http://schemas.openxmlformats.org/officeDocument/2006/relationships/image" Target="../media/image15.jp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9498" y="139891"/>
            <a:ext cx="8642350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0" dirty="0"/>
              <a:t>Year</a:t>
            </a:r>
            <a:r>
              <a:rPr spc="-5" dirty="0"/>
              <a:t> 2</a:t>
            </a:r>
            <a:r>
              <a:rPr spc="10" dirty="0"/>
              <a:t> </a:t>
            </a:r>
            <a:r>
              <a:rPr lang="en-GB" spc="-5" dirty="0"/>
              <a:t>–</a:t>
            </a:r>
            <a:r>
              <a:rPr spc="5" dirty="0"/>
              <a:t> </a:t>
            </a:r>
            <a:r>
              <a:rPr lang="en-GB" spc="5" dirty="0"/>
              <a:t>Summer </a:t>
            </a:r>
            <a:r>
              <a:rPr spc="-5" dirty="0"/>
              <a:t>Art</a:t>
            </a:r>
            <a:r>
              <a:rPr dirty="0"/>
              <a:t> </a:t>
            </a:r>
            <a:r>
              <a:rPr spc="-5" dirty="0"/>
              <a:t>-</a:t>
            </a:r>
            <a:r>
              <a:rPr spc="5" dirty="0"/>
              <a:t> </a:t>
            </a:r>
            <a:r>
              <a:rPr spc="-10" dirty="0"/>
              <a:t>How</a:t>
            </a:r>
            <a:r>
              <a:rPr spc="-5" dirty="0"/>
              <a:t> </a:t>
            </a:r>
            <a:r>
              <a:rPr spc="-10" dirty="0"/>
              <a:t>can</a:t>
            </a:r>
            <a:r>
              <a:rPr dirty="0"/>
              <a:t> </a:t>
            </a:r>
            <a:r>
              <a:rPr spc="-15" dirty="0"/>
              <a:t>we</a:t>
            </a:r>
            <a:r>
              <a:rPr spc="15" dirty="0"/>
              <a:t> </a:t>
            </a:r>
            <a:r>
              <a:rPr spc="-5" dirty="0"/>
              <a:t>use</a:t>
            </a:r>
            <a:r>
              <a:rPr lang="en-GB" spc="-5" dirty="0"/>
              <a:t> Giuseppe</a:t>
            </a:r>
            <a:r>
              <a:rPr spc="-10" dirty="0"/>
              <a:t> </a:t>
            </a:r>
            <a:r>
              <a:rPr spc="-5" dirty="0"/>
              <a:t>Arcimboldo’s</a:t>
            </a:r>
            <a:r>
              <a:rPr spc="5" dirty="0"/>
              <a:t> </a:t>
            </a:r>
            <a:r>
              <a:rPr lang="en-GB" spc="5" dirty="0"/>
              <a:t>technique and </a:t>
            </a:r>
            <a:r>
              <a:rPr spc="-10" dirty="0"/>
              <a:t>style</a:t>
            </a:r>
            <a:r>
              <a:rPr spc="-5" dirty="0"/>
              <a:t> </a:t>
            </a:r>
            <a:r>
              <a:rPr spc="-20" dirty="0"/>
              <a:t>to</a:t>
            </a:r>
            <a:r>
              <a:rPr dirty="0"/>
              <a:t> </a:t>
            </a:r>
            <a:r>
              <a:rPr spc="-10" dirty="0"/>
              <a:t>influence</a:t>
            </a:r>
            <a:r>
              <a:rPr spc="10" dirty="0"/>
              <a:t> </a:t>
            </a:r>
            <a:r>
              <a:rPr spc="-5" dirty="0"/>
              <a:t>our</a:t>
            </a:r>
            <a:r>
              <a:rPr dirty="0"/>
              <a:t> </a:t>
            </a:r>
            <a:r>
              <a:rPr spc="-10" dirty="0"/>
              <a:t>painting</a:t>
            </a:r>
            <a:r>
              <a:rPr lang="en-GB" spc="-10"/>
              <a:t>s</a:t>
            </a:r>
            <a:r>
              <a:rPr spc="-10"/>
              <a:t>?</a:t>
            </a:r>
            <a:endParaRPr spc="-10" dirty="0"/>
          </a:p>
        </p:txBody>
      </p:sp>
      <p:grpSp>
        <p:nvGrpSpPr>
          <p:cNvPr id="3" name="object 3"/>
          <p:cNvGrpSpPr/>
          <p:nvPr/>
        </p:nvGrpSpPr>
        <p:grpSpPr>
          <a:xfrm>
            <a:off x="3819016" y="2314448"/>
            <a:ext cx="2514600" cy="4869180"/>
            <a:chOff x="3819016" y="2314448"/>
            <a:chExt cx="2514600" cy="48691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19016" y="6419595"/>
              <a:ext cx="2514345" cy="76342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3967479" y="2333498"/>
              <a:ext cx="2327275" cy="3980179"/>
            </a:xfrm>
            <a:custGeom>
              <a:avLst/>
              <a:gdLst/>
              <a:ahLst/>
              <a:cxnLst/>
              <a:rect l="l" t="t" r="r" b="b"/>
              <a:pathLst>
                <a:path w="2327275" h="3980179">
                  <a:moveTo>
                    <a:pt x="2154555" y="0"/>
                  </a:moveTo>
                  <a:lnTo>
                    <a:pt x="172339" y="0"/>
                  </a:lnTo>
                  <a:lnTo>
                    <a:pt x="126500" y="6151"/>
                  </a:lnTo>
                  <a:lnTo>
                    <a:pt x="85325" y="23513"/>
                  </a:lnTo>
                  <a:lnTo>
                    <a:pt x="50450" y="50450"/>
                  </a:lnTo>
                  <a:lnTo>
                    <a:pt x="23513" y="85325"/>
                  </a:lnTo>
                  <a:lnTo>
                    <a:pt x="6151" y="126500"/>
                  </a:lnTo>
                  <a:lnTo>
                    <a:pt x="0" y="172338"/>
                  </a:lnTo>
                  <a:lnTo>
                    <a:pt x="0" y="3807841"/>
                  </a:lnTo>
                  <a:lnTo>
                    <a:pt x="6151" y="3853634"/>
                  </a:lnTo>
                  <a:lnTo>
                    <a:pt x="23513" y="3894795"/>
                  </a:lnTo>
                  <a:lnTo>
                    <a:pt x="50450" y="3929675"/>
                  </a:lnTo>
                  <a:lnTo>
                    <a:pt x="85325" y="3956628"/>
                  </a:lnTo>
                  <a:lnTo>
                    <a:pt x="126500" y="3974008"/>
                  </a:lnTo>
                  <a:lnTo>
                    <a:pt x="172339" y="3980167"/>
                  </a:lnTo>
                  <a:lnTo>
                    <a:pt x="2154555" y="3980167"/>
                  </a:lnTo>
                  <a:lnTo>
                    <a:pt x="2200403" y="3974008"/>
                  </a:lnTo>
                  <a:lnTo>
                    <a:pt x="2241601" y="3956628"/>
                  </a:lnTo>
                  <a:lnTo>
                    <a:pt x="2276506" y="3929675"/>
                  </a:lnTo>
                  <a:lnTo>
                    <a:pt x="2303474" y="3894795"/>
                  </a:lnTo>
                  <a:lnTo>
                    <a:pt x="2320860" y="3853634"/>
                  </a:lnTo>
                  <a:lnTo>
                    <a:pt x="2327021" y="3807841"/>
                  </a:lnTo>
                  <a:lnTo>
                    <a:pt x="2327021" y="172338"/>
                  </a:lnTo>
                  <a:lnTo>
                    <a:pt x="2320860" y="126500"/>
                  </a:lnTo>
                  <a:lnTo>
                    <a:pt x="2303474" y="85325"/>
                  </a:lnTo>
                  <a:lnTo>
                    <a:pt x="2276506" y="50450"/>
                  </a:lnTo>
                  <a:lnTo>
                    <a:pt x="2241601" y="23513"/>
                  </a:lnTo>
                  <a:lnTo>
                    <a:pt x="2200403" y="6151"/>
                  </a:lnTo>
                  <a:lnTo>
                    <a:pt x="2154555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967479" y="2333498"/>
              <a:ext cx="2327275" cy="3980179"/>
            </a:xfrm>
            <a:custGeom>
              <a:avLst/>
              <a:gdLst/>
              <a:ahLst/>
              <a:cxnLst/>
              <a:rect l="l" t="t" r="r" b="b"/>
              <a:pathLst>
                <a:path w="2327275" h="3980179">
                  <a:moveTo>
                    <a:pt x="172339" y="0"/>
                  </a:moveTo>
                  <a:lnTo>
                    <a:pt x="126500" y="6151"/>
                  </a:lnTo>
                  <a:lnTo>
                    <a:pt x="85325" y="23513"/>
                  </a:lnTo>
                  <a:lnTo>
                    <a:pt x="50450" y="50450"/>
                  </a:lnTo>
                  <a:lnTo>
                    <a:pt x="23513" y="85325"/>
                  </a:lnTo>
                  <a:lnTo>
                    <a:pt x="6151" y="126500"/>
                  </a:lnTo>
                  <a:lnTo>
                    <a:pt x="0" y="172338"/>
                  </a:lnTo>
                  <a:lnTo>
                    <a:pt x="0" y="3807841"/>
                  </a:lnTo>
                  <a:lnTo>
                    <a:pt x="6151" y="3853634"/>
                  </a:lnTo>
                  <a:lnTo>
                    <a:pt x="23513" y="3894795"/>
                  </a:lnTo>
                  <a:lnTo>
                    <a:pt x="50450" y="3929675"/>
                  </a:lnTo>
                  <a:lnTo>
                    <a:pt x="85325" y="3956628"/>
                  </a:lnTo>
                  <a:lnTo>
                    <a:pt x="126500" y="3974008"/>
                  </a:lnTo>
                  <a:lnTo>
                    <a:pt x="172339" y="3980167"/>
                  </a:lnTo>
                  <a:lnTo>
                    <a:pt x="2154555" y="3980167"/>
                  </a:lnTo>
                  <a:lnTo>
                    <a:pt x="2200403" y="3974008"/>
                  </a:lnTo>
                  <a:lnTo>
                    <a:pt x="2241601" y="3956628"/>
                  </a:lnTo>
                  <a:lnTo>
                    <a:pt x="2276506" y="3929675"/>
                  </a:lnTo>
                  <a:lnTo>
                    <a:pt x="2303474" y="3894795"/>
                  </a:lnTo>
                  <a:lnTo>
                    <a:pt x="2320860" y="3853634"/>
                  </a:lnTo>
                  <a:lnTo>
                    <a:pt x="2327021" y="3807841"/>
                  </a:lnTo>
                  <a:lnTo>
                    <a:pt x="2327021" y="172338"/>
                  </a:lnTo>
                  <a:lnTo>
                    <a:pt x="2320860" y="126500"/>
                  </a:lnTo>
                  <a:lnTo>
                    <a:pt x="2303474" y="85325"/>
                  </a:lnTo>
                  <a:lnTo>
                    <a:pt x="2276506" y="50450"/>
                  </a:lnTo>
                  <a:lnTo>
                    <a:pt x="2241601" y="23513"/>
                  </a:lnTo>
                  <a:lnTo>
                    <a:pt x="2200403" y="6151"/>
                  </a:lnTo>
                  <a:lnTo>
                    <a:pt x="2154555" y="0"/>
                  </a:lnTo>
                  <a:lnTo>
                    <a:pt x="17233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060063" y="2319449"/>
            <a:ext cx="2129155" cy="382206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Glossary:</a:t>
            </a:r>
            <a:endParaRPr sz="1400">
              <a:latin typeface="Calibri"/>
              <a:cs typeface="Calibri"/>
            </a:endParaRPr>
          </a:p>
          <a:p>
            <a:pPr marL="114300" marR="80010" indent="-102235">
              <a:lnSpc>
                <a:spcPct val="121000"/>
              </a:lnSpc>
              <a:spcBef>
                <a:spcPts val="11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10" dirty="0">
                <a:solidFill>
                  <a:srgbClr val="FFFFFF"/>
                </a:solidFill>
                <a:latin typeface="Calibri"/>
                <a:cs typeface="Calibri"/>
              </a:rPr>
              <a:t>Warm</a:t>
            </a:r>
            <a:r>
              <a:rPr sz="10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colours-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These are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colours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that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remind of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sun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sunset.</a:t>
            </a:r>
            <a:r>
              <a:rPr sz="1000" spc="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Warm</a:t>
            </a:r>
            <a:endParaRPr sz="10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254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colours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ae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red,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yellow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orange.</a:t>
            </a:r>
            <a:endParaRPr sz="1000">
              <a:latin typeface="Calibri"/>
              <a:cs typeface="Calibri"/>
            </a:endParaRPr>
          </a:p>
          <a:p>
            <a:pPr marL="114300" indent="-102235">
              <a:lnSpc>
                <a:spcPct val="100000"/>
              </a:lnSpc>
              <a:spcBef>
                <a:spcPts val="885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Cold colours-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linked</a:t>
            </a:r>
            <a:r>
              <a:rPr sz="1000" spc="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endParaRPr sz="1000">
              <a:latin typeface="Calibri"/>
              <a:cs typeface="Calibri"/>
            </a:endParaRPr>
          </a:p>
          <a:p>
            <a:pPr marL="114300" marR="125095">
              <a:lnSpc>
                <a:spcPts val="1450"/>
              </a:lnSpc>
              <a:spcBef>
                <a:spcPts val="95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quietness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sadness.</a:t>
            </a:r>
            <a:r>
              <a:rPr sz="1000" spc="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Cold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colours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purple,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blue and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green.</a:t>
            </a:r>
            <a:endParaRPr sz="1000">
              <a:latin typeface="Calibri"/>
              <a:cs typeface="Calibri"/>
            </a:endParaRPr>
          </a:p>
          <a:p>
            <a:pPr marL="114300" marR="32384" indent="-102235">
              <a:lnSpc>
                <a:spcPct val="121000"/>
              </a:lnSpc>
              <a:spcBef>
                <a:spcPts val="55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Mood-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Mood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is the atmosphere that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crated 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painting.</a:t>
            </a:r>
            <a:endParaRPr sz="1000">
              <a:latin typeface="Calibri"/>
              <a:cs typeface="Calibri"/>
            </a:endParaRPr>
          </a:p>
          <a:p>
            <a:pPr marL="114300" marR="111760" indent="-102235">
              <a:lnSpc>
                <a:spcPct val="121000"/>
              </a:lnSpc>
              <a:spcBef>
                <a:spcPts val="635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Tint-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 is created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when white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added to show where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light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would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hit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object.</a:t>
            </a:r>
            <a:endParaRPr sz="1000">
              <a:latin typeface="Calibri"/>
              <a:cs typeface="Calibri"/>
            </a:endParaRPr>
          </a:p>
          <a:p>
            <a:pPr marL="114300" indent="-102235">
              <a:lnSpc>
                <a:spcPct val="100000"/>
              </a:lnSpc>
              <a:spcBef>
                <a:spcPts val="89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Tone-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created when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black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endParaRPr sz="1000">
              <a:latin typeface="Calibri"/>
              <a:cs typeface="Calibri"/>
            </a:endParaRPr>
          </a:p>
          <a:p>
            <a:pPr marL="114300" marR="5080">
              <a:lnSpc>
                <a:spcPct val="121000"/>
              </a:lnSpc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grey is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added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to show where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shadow </a:t>
            </a:r>
            <a:r>
              <a:rPr sz="1000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would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 formed.</a:t>
            </a:r>
            <a:endParaRPr sz="1000">
              <a:latin typeface="Calibri"/>
              <a:cs typeface="Calibri"/>
            </a:endParaRPr>
          </a:p>
          <a:p>
            <a:pPr marL="114300" marR="16510" indent="-102235">
              <a:lnSpc>
                <a:spcPct val="109000"/>
              </a:lnSpc>
              <a:spcBef>
                <a:spcPts val="780"/>
              </a:spcBef>
              <a:buFont typeface="Symbol"/>
              <a:buChar char=""/>
              <a:tabLst>
                <a:tab pos="114935" algn="l"/>
              </a:tabLst>
            </a:pPr>
            <a:r>
              <a:rPr sz="1000" b="1" spc="-5" dirty="0">
                <a:solidFill>
                  <a:srgbClr val="FFFFFF"/>
                </a:solidFill>
                <a:latin typeface="Calibri"/>
                <a:cs typeface="Calibri"/>
              </a:rPr>
              <a:t>Colour wash-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paint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is applied to 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sz="1000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area in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a smooth</a:t>
            </a: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way,</a:t>
            </a:r>
            <a:r>
              <a:rPr sz="10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where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endParaRPr sz="1000">
              <a:latin typeface="Calibri"/>
              <a:cs typeface="Calibri"/>
            </a:endParaRPr>
          </a:p>
          <a:p>
            <a:pPr marL="114300">
              <a:lnSpc>
                <a:spcPct val="100000"/>
              </a:lnSpc>
              <a:spcBef>
                <a:spcPts val="110"/>
              </a:spcBef>
            </a:pP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brush</a:t>
            </a:r>
            <a:r>
              <a:rPr sz="1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strokes</a:t>
            </a:r>
            <a:r>
              <a:rPr sz="1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cannot be</a:t>
            </a:r>
            <a:r>
              <a:rPr sz="10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FFFFFF"/>
                </a:solidFill>
                <a:latin typeface="Calibri"/>
                <a:cs typeface="Calibri"/>
              </a:rPr>
              <a:t>seen.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257606" y="5096510"/>
            <a:ext cx="3540760" cy="2178050"/>
            <a:chOff x="257606" y="5096510"/>
            <a:chExt cx="3540760" cy="2178050"/>
          </a:xfrm>
        </p:grpSpPr>
        <p:sp>
          <p:nvSpPr>
            <p:cNvPr id="9" name="object 9"/>
            <p:cNvSpPr/>
            <p:nvPr/>
          </p:nvSpPr>
          <p:spPr>
            <a:xfrm>
              <a:off x="276656" y="5115560"/>
              <a:ext cx="3502660" cy="2139950"/>
            </a:xfrm>
            <a:custGeom>
              <a:avLst/>
              <a:gdLst/>
              <a:ahLst/>
              <a:cxnLst/>
              <a:rect l="l" t="t" r="r" b="b"/>
              <a:pathLst>
                <a:path w="3502660" h="2139950">
                  <a:moveTo>
                    <a:pt x="3323666" y="0"/>
                  </a:moveTo>
                  <a:lnTo>
                    <a:pt x="178930" y="0"/>
                  </a:lnTo>
                  <a:lnTo>
                    <a:pt x="131377" y="6392"/>
                  </a:lnTo>
                  <a:lnTo>
                    <a:pt x="88638" y="24431"/>
                  </a:lnTo>
                  <a:lnTo>
                    <a:pt x="52422" y="52403"/>
                  </a:lnTo>
                  <a:lnTo>
                    <a:pt x="24438" y="88598"/>
                  </a:lnTo>
                  <a:lnTo>
                    <a:pt x="6394" y="131306"/>
                  </a:lnTo>
                  <a:lnTo>
                    <a:pt x="0" y="178815"/>
                  </a:lnTo>
                  <a:lnTo>
                    <a:pt x="0" y="1960994"/>
                  </a:lnTo>
                  <a:lnTo>
                    <a:pt x="6394" y="2008547"/>
                  </a:lnTo>
                  <a:lnTo>
                    <a:pt x="24438" y="2051286"/>
                  </a:lnTo>
                  <a:lnTo>
                    <a:pt x="52422" y="2087502"/>
                  </a:lnTo>
                  <a:lnTo>
                    <a:pt x="88638" y="2115486"/>
                  </a:lnTo>
                  <a:lnTo>
                    <a:pt x="131377" y="2133530"/>
                  </a:lnTo>
                  <a:lnTo>
                    <a:pt x="178930" y="2139924"/>
                  </a:lnTo>
                  <a:lnTo>
                    <a:pt x="3323666" y="2139924"/>
                  </a:lnTo>
                  <a:lnTo>
                    <a:pt x="3371228" y="2133530"/>
                  </a:lnTo>
                  <a:lnTo>
                    <a:pt x="3413972" y="2115486"/>
                  </a:lnTo>
                  <a:lnTo>
                    <a:pt x="3450189" y="2087502"/>
                  </a:lnTo>
                  <a:lnTo>
                    <a:pt x="3478173" y="2051286"/>
                  </a:lnTo>
                  <a:lnTo>
                    <a:pt x="3496215" y="2008547"/>
                  </a:lnTo>
                  <a:lnTo>
                    <a:pt x="3502609" y="1960994"/>
                  </a:lnTo>
                  <a:lnTo>
                    <a:pt x="3502609" y="178815"/>
                  </a:lnTo>
                  <a:lnTo>
                    <a:pt x="3496215" y="131306"/>
                  </a:lnTo>
                  <a:lnTo>
                    <a:pt x="3478173" y="88598"/>
                  </a:lnTo>
                  <a:lnTo>
                    <a:pt x="3450189" y="52403"/>
                  </a:lnTo>
                  <a:lnTo>
                    <a:pt x="3413972" y="24431"/>
                  </a:lnTo>
                  <a:lnTo>
                    <a:pt x="3371228" y="6392"/>
                  </a:lnTo>
                  <a:lnTo>
                    <a:pt x="3323666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276656" y="5115560"/>
              <a:ext cx="3502660" cy="2139950"/>
            </a:xfrm>
            <a:custGeom>
              <a:avLst/>
              <a:gdLst/>
              <a:ahLst/>
              <a:cxnLst/>
              <a:rect l="l" t="t" r="r" b="b"/>
              <a:pathLst>
                <a:path w="3502660" h="2139950">
                  <a:moveTo>
                    <a:pt x="178930" y="0"/>
                  </a:moveTo>
                  <a:lnTo>
                    <a:pt x="131377" y="6392"/>
                  </a:lnTo>
                  <a:lnTo>
                    <a:pt x="88638" y="24431"/>
                  </a:lnTo>
                  <a:lnTo>
                    <a:pt x="52422" y="52403"/>
                  </a:lnTo>
                  <a:lnTo>
                    <a:pt x="24438" y="88598"/>
                  </a:lnTo>
                  <a:lnTo>
                    <a:pt x="6394" y="131306"/>
                  </a:lnTo>
                  <a:lnTo>
                    <a:pt x="0" y="178815"/>
                  </a:lnTo>
                  <a:lnTo>
                    <a:pt x="0" y="1960994"/>
                  </a:lnTo>
                  <a:lnTo>
                    <a:pt x="6394" y="2008547"/>
                  </a:lnTo>
                  <a:lnTo>
                    <a:pt x="24438" y="2051286"/>
                  </a:lnTo>
                  <a:lnTo>
                    <a:pt x="52422" y="2087502"/>
                  </a:lnTo>
                  <a:lnTo>
                    <a:pt x="88638" y="2115486"/>
                  </a:lnTo>
                  <a:lnTo>
                    <a:pt x="131377" y="2133530"/>
                  </a:lnTo>
                  <a:lnTo>
                    <a:pt x="178930" y="2139924"/>
                  </a:lnTo>
                  <a:lnTo>
                    <a:pt x="3323666" y="2139924"/>
                  </a:lnTo>
                  <a:lnTo>
                    <a:pt x="3371228" y="2133530"/>
                  </a:lnTo>
                  <a:lnTo>
                    <a:pt x="3413972" y="2115486"/>
                  </a:lnTo>
                  <a:lnTo>
                    <a:pt x="3450189" y="2087502"/>
                  </a:lnTo>
                  <a:lnTo>
                    <a:pt x="3478173" y="2051286"/>
                  </a:lnTo>
                  <a:lnTo>
                    <a:pt x="3496215" y="2008547"/>
                  </a:lnTo>
                  <a:lnTo>
                    <a:pt x="3502609" y="1960994"/>
                  </a:lnTo>
                  <a:lnTo>
                    <a:pt x="3502609" y="178815"/>
                  </a:lnTo>
                  <a:lnTo>
                    <a:pt x="3496215" y="131306"/>
                  </a:lnTo>
                  <a:lnTo>
                    <a:pt x="3478173" y="88598"/>
                  </a:lnTo>
                  <a:lnTo>
                    <a:pt x="3450189" y="52403"/>
                  </a:lnTo>
                  <a:lnTo>
                    <a:pt x="3413972" y="24431"/>
                  </a:lnTo>
                  <a:lnTo>
                    <a:pt x="3371228" y="6392"/>
                  </a:lnTo>
                  <a:lnTo>
                    <a:pt x="3323666" y="0"/>
                  </a:lnTo>
                  <a:lnTo>
                    <a:pt x="17893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369824" y="5168646"/>
            <a:ext cx="13677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Sticky</a:t>
            </a:r>
            <a:r>
              <a:rPr sz="1400" b="1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Calibri"/>
                <a:cs typeface="Calibri"/>
              </a:rPr>
              <a:t>K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no</a:t>
            </a:r>
            <a:r>
              <a:rPr sz="1400" b="1" spc="-15" dirty="0">
                <a:solidFill>
                  <a:srgbClr val="FFFFFF"/>
                </a:solidFill>
                <a:latin typeface="Calibri"/>
                <a:cs typeface="Calibri"/>
              </a:rPr>
              <a:t>w</a:t>
            </a:r>
            <a:r>
              <a:rPr sz="1400" b="1" dirty="0">
                <a:solidFill>
                  <a:srgbClr val="FFFFFF"/>
                </a:solidFill>
                <a:latin typeface="Calibri"/>
                <a:cs typeface="Calibri"/>
              </a:rPr>
              <a:t>led</a:t>
            </a:r>
            <a:r>
              <a:rPr sz="1400" b="1" spc="-30" dirty="0">
                <a:solidFill>
                  <a:srgbClr val="FFFFFF"/>
                </a:solidFill>
                <a:latin typeface="Calibri"/>
                <a:cs typeface="Calibri"/>
              </a:rPr>
              <a:t>g</a:t>
            </a:r>
            <a:r>
              <a:rPr sz="1400" b="1" spc="-5" dirty="0">
                <a:solidFill>
                  <a:srgbClr val="FFFFFF"/>
                </a:solidFill>
                <a:latin typeface="Calibri"/>
                <a:cs typeface="Calibri"/>
              </a:rPr>
              <a:t>e: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9824" y="5352135"/>
            <a:ext cx="3126740" cy="1801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marR="22860" indent="-172720" algn="just">
              <a:lnSpc>
                <a:spcPct val="120900"/>
              </a:lnSpc>
              <a:spcBef>
                <a:spcPts val="100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Demonstrate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control over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the types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of marks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made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with 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range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of media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such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as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crayons, pastels, felt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tips,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charcoal,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pen,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chalk.</a:t>
            </a:r>
            <a:endParaRPr sz="1100">
              <a:latin typeface="Calibri"/>
              <a:cs typeface="Calibri"/>
            </a:endParaRPr>
          </a:p>
          <a:p>
            <a:pPr marL="184785" marR="19685" indent="-172720" algn="just">
              <a:lnSpc>
                <a:spcPct val="120900"/>
              </a:lnSpc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 to use primary and secondary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colours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sz="1100" spc="-2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mix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colours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mood.</a:t>
            </a:r>
            <a:endParaRPr sz="1100">
              <a:latin typeface="Calibri"/>
              <a:cs typeface="Calibri"/>
            </a:endParaRPr>
          </a:p>
          <a:p>
            <a:pPr marL="184785" indent="-172720" algn="just">
              <a:lnSpc>
                <a:spcPct val="100000"/>
              </a:lnSpc>
              <a:spcBef>
                <a:spcPts val="285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 colour</a:t>
            </a:r>
            <a:r>
              <a:rPr sz="1100" spc="-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wheel.</a:t>
            </a:r>
            <a:endParaRPr sz="1100">
              <a:latin typeface="Calibri"/>
              <a:cs typeface="Calibri"/>
            </a:endParaRPr>
          </a:p>
          <a:p>
            <a:pPr marL="184785" indent="-172720" algn="just">
              <a:lnSpc>
                <a:spcPct val="100000"/>
              </a:lnSpc>
              <a:spcBef>
                <a:spcPts val="880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 to tint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tone</a:t>
            </a:r>
            <a:r>
              <a:rPr sz="11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colour.</a:t>
            </a:r>
            <a:endParaRPr sz="1100">
              <a:latin typeface="Calibri"/>
              <a:cs typeface="Calibri"/>
            </a:endParaRPr>
          </a:p>
          <a:p>
            <a:pPr marL="184785" indent="-172720">
              <a:lnSpc>
                <a:spcPct val="100000"/>
              </a:lnSpc>
              <a:spcBef>
                <a:spcPts val="875"/>
              </a:spcBef>
              <a:buSzPct val="90909"/>
              <a:buFont typeface="Symbol"/>
              <a:buChar char=""/>
              <a:tabLst>
                <a:tab pos="185420" algn="l"/>
              </a:tabLst>
            </a:pP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Know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right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brush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sz="11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spc="-5" dirty="0">
                <a:solidFill>
                  <a:srgbClr val="FFFFFF"/>
                </a:solidFill>
                <a:latin typeface="Calibri"/>
                <a:cs typeface="Calibri"/>
              </a:rPr>
              <a:t>right</a:t>
            </a: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100" dirty="0">
                <a:solidFill>
                  <a:srgbClr val="FFFFFF"/>
                </a:solidFill>
                <a:latin typeface="Calibri"/>
                <a:cs typeface="Calibri"/>
              </a:rPr>
              <a:t>mark.</a:t>
            </a:r>
            <a:endParaRPr sz="11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143205" y="1145286"/>
            <a:ext cx="9995535" cy="1133475"/>
            <a:chOff x="143205" y="1145286"/>
            <a:chExt cx="9995535" cy="1133475"/>
          </a:xfrm>
        </p:grpSpPr>
        <p:sp>
          <p:nvSpPr>
            <p:cNvPr id="14" name="object 14"/>
            <p:cNvSpPr/>
            <p:nvPr/>
          </p:nvSpPr>
          <p:spPr>
            <a:xfrm>
              <a:off x="143205" y="2107311"/>
              <a:ext cx="9995535" cy="171450"/>
            </a:xfrm>
            <a:custGeom>
              <a:avLst/>
              <a:gdLst/>
              <a:ahLst/>
              <a:cxnLst/>
              <a:rect l="l" t="t" r="r" b="b"/>
              <a:pathLst>
                <a:path w="9995535" h="171450">
                  <a:moveTo>
                    <a:pt x="9938013" y="57023"/>
                  </a:moveTo>
                  <a:lnTo>
                    <a:pt x="9852075" y="57023"/>
                  </a:lnTo>
                  <a:lnTo>
                    <a:pt x="9852202" y="114173"/>
                  </a:lnTo>
                  <a:lnTo>
                    <a:pt x="9823627" y="114238"/>
                  </a:lnTo>
                  <a:lnTo>
                    <a:pt x="9823754" y="171450"/>
                  </a:lnTo>
                  <a:lnTo>
                    <a:pt x="9994950" y="85343"/>
                  </a:lnTo>
                  <a:lnTo>
                    <a:pt x="9938013" y="57023"/>
                  </a:lnTo>
                  <a:close/>
                </a:path>
                <a:path w="9995535" h="171450">
                  <a:moveTo>
                    <a:pt x="9823500" y="57088"/>
                  </a:moveTo>
                  <a:lnTo>
                    <a:pt x="0" y="79755"/>
                  </a:lnTo>
                  <a:lnTo>
                    <a:pt x="126" y="136905"/>
                  </a:lnTo>
                  <a:lnTo>
                    <a:pt x="9823627" y="114238"/>
                  </a:lnTo>
                  <a:lnTo>
                    <a:pt x="9823500" y="57088"/>
                  </a:lnTo>
                  <a:close/>
                </a:path>
                <a:path w="9995535" h="171450">
                  <a:moveTo>
                    <a:pt x="9852075" y="57023"/>
                  </a:moveTo>
                  <a:lnTo>
                    <a:pt x="9823500" y="57088"/>
                  </a:lnTo>
                  <a:lnTo>
                    <a:pt x="9823627" y="114238"/>
                  </a:lnTo>
                  <a:lnTo>
                    <a:pt x="9852202" y="114173"/>
                  </a:lnTo>
                  <a:lnTo>
                    <a:pt x="9852075" y="57023"/>
                  </a:lnTo>
                  <a:close/>
                </a:path>
                <a:path w="9995535" h="171450">
                  <a:moveTo>
                    <a:pt x="9823373" y="0"/>
                  </a:moveTo>
                  <a:lnTo>
                    <a:pt x="9823500" y="57088"/>
                  </a:lnTo>
                  <a:lnTo>
                    <a:pt x="9938013" y="57023"/>
                  </a:lnTo>
                  <a:lnTo>
                    <a:pt x="9823373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0369" y="1344041"/>
              <a:ext cx="1079944" cy="719963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70369" y="134404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19989" y="0"/>
                  </a:moveTo>
                  <a:lnTo>
                    <a:pt x="73289" y="9429"/>
                  </a:lnTo>
                  <a:lnTo>
                    <a:pt x="35148" y="35147"/>
                  </a:lnTo>
                  <a:lnTo>
                    <a:pt x="9431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31" y="646668"/>
                  </a:lnTo>
                  <a:lnTo>
                    <a:pt x="35148" y="684815"/>
                  </a:lnTo>
                  <a:lnTo>
                    <a:pt x="73289" y="710533"/>
                  </a:lnTo>
                  <a:lnTo>
                    <a:pt x="119989" y="719963"/>
                  </a:lnTo>
                  <a:lnTo>
                    <a:pt x="960056" y="719963"/>
                  </a:lnTo>
                  <a:lnTo>
                    <a:pt x="1006703" y="710533"/>
                  </a:lnTo>
                  <a:lnTo>
                    <a:pt x="1044813" y="684815"/>
                  </a:lnTo>
                  <a:lnTo>
                    <a:pt x="1070516" y="646668"/>
                  </a:lnTo>
                  <a:lnTo>
                    <a:pt x="1079944" y="599948"/>
                  </a:lnTo>
                  <a:lnTo>
                    <a:pt x="1079944" y="120014"/>
                  </a:lnTo>
                  <a:lnTo>
                    <a:pt x="1070516" y="73294"/>
                  </a:lnTo>
                  <a:lnTo>
                    <a:pt x="1044813" y="35147"/>
                  </a:lnTo>
                  <a:lnTo>
                    <a:pt x="1006703" y="9429"/>
                  </a:lnTo>
                  <a:lnTo>
                    <a:pt x="960056" y="0"/>
                  </a:lnTo>
                  <a:lnTo>
                    <a:pt x="119989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41546" y="1172083"/>
              <a:ext cx="778255" cy="85470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241546" y="1172083"/>
              <a:ext cx="778510" cy="854710"/>
            </a:xfrm>
            <a:custGeom>
              <a:avLst/>
              <a:gdLst/>
              <a:ahLst/>
              <a:cxnLst/>
              <a:rect l="l" t="t" r="r" b="b"/>
              <a:pathLst>
                <a:path w="778510" h="854710">
                  <a:moveTo>
                    <a:pt x="129666" y="0"/>
                  </a:moveTo>
                  <a:lnTo>
                    <a:pt x="79188" y="10187"/>
                  </a:lnTo>
                  <a:lnTo>
                    <a:pt x="37972" y="37973"/>
                  </a:lnTo>
                  <a:lnTo>
                    <a:pt x="10187" y="79188"/>
                  </a:lnTo>
                  <a:lnTo>
                    <a:pt x="0" y="129666"/>
                  </a:lnTo>
                  <a:lnTo>
                    <a:pt x="0" y="724915"/>
                  </a:lnTo>
                  <a:lnTo>
                    <a:pt x="10187" y="775414"/>
                  </a:lnTo>
                  <a:lnTo>
                    <a:pt x="37973" y="816673"/>
                  </a:lnTo>
                  <a:lnTo>
                    <a:pt x="79188" y="844502"/>
                  </a:lnTo>
                  <a:lnTo>
                    <a:pt x="129666" y="854709"/>
                  </a:lnTo>
                  <a:lnTo>
                    <a:pt x="648588" y="854709"/>
                  </a:lnTo>
                  <a:lnTo>
                    <a:pt x="699067" y="844502"/>
                  </a:lnTo>
                  <a:lnTo>
                    <a:pt x="740283" y="816673"/>
                  </a:lnTo>
                  <a:lnTo>
                    <a:pt x="768068" y="775414"/>
                  </a:lnTo>
                  <a:lnTo>
                    <a:pt x="778255" y="724915"/>
                  </a:lnTo>
                  <a:lnTo>
                    <a:pt x="778255" y="129666"/>
                  </a:lnTo>
                  <a:lnTo>
                    <a:pt x="768068" y="79188"/>
                  </a:lnTo>
                  <a:lnTo>
                    <a:pt x="740282" y="37972"/>
                  </a:lnTo>
                  <a:lnTo>
                    <a:pt x="699067" y="10187"/>
                  </a:lnTo>
                  <a:lnTo>
                    <a:pt x="648588" y="0"/>
                  </a:lnTo>
                  <a:lnTo>
                    <a:pt x="129666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64172" y="1298575"/>
              <a:ext cx="1079995" cy="71996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6464172" y="1298575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348" y="9429"/>
                  </a:lnTo>
                  <a:lnTo>
                    <a:pt x="35194" y="35147"/>
                  </a:lnTo>
                  <a:lnTo>
                    <a:pt x="9447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47" y="646668"/>
                  </a:lnTo>
                  <a:lnTo>
                    <a:pt x="35194" y="684815"/>
                  </a:lnTo>
                  <a:lnTo>
                    <a:pt x="73348" y="710533"/>
                  </a:lnTo>
                  <a:lnTo>
                    <a:pt x="120015" y="719963"/>
                  </a:lnTo>
                  <a:lnTo>
                    <a:pt x="960120" y="719963"/>
                  </a:lnTo>
                  <a:lnTo>
                    <a:pt x="1006766" y="710533"/>
                  </a:lnTo>
                  <a:lnTo>
                    <a:pt x="1044876" y="684815"/>
                  </a:lnTo>
                  <a:lnTo>
                    <a:pt x="1070580" y="646668"/>
                  </a:lnTo>
                  <a:lnTo>
                    <a:pt x="1080007" y="599948"/>
                  </a:lnTo>
                  <a:lnTo>
                    <a:pt x="1080007" y="120014"/>
                  </a:lnTo>
                  <a:lnTo>
                    <a:pt x="1070580" y="73294"/>
                  </a:lnTo>
                  <a:lnTo>
                    <a:pt x="1044876" y="35147"/>
                  </a:lnTo>
                  <a:lnTo>
                    <a:pt x="1006766" y="9429"/>
                  </a:lnTo>
                  <a:lnTo>
                    <a:pt x="960120" y="0"/>
                  </a:lnTo>
                  <a:lnTo>
                    <a:pt x="120015" y="0"/>
                  </a:lnTo>
                  <a:close/>
                </a:path>
              </a:pathLst>
            </a:custGeom>
            <a:ln w="38099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03184" y="1306830"/>
              <a:ext cx="1079995" cy="719963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7703184" y="1306830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4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271011" y="1164348"/>
              <a:ext cx="749173" cy="847839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271011" y="1164336"/>
              <a:ext cx="749300" cy="848360"/>
            </a:xfrm>
            <a:custGeom>
              <a:avLst/>
              <a:gdLst/>
              <a:ahLst/>
              <a:cxnLst/>
              <a:rect l="l" t="t" r="r" b="b"/>
              <a:pathLst>
                <a:path w="749300" h="848360">
                  <a:moveTo>
                    <a:pt x="124840" y="0"/>
                  </a:moveTo>
                  <a:lnTo>
                    <a:pt x="76241" y="9808"/>
                  </a:lnTo>
                  <a:lnTo>
                    <a:pt x="36560" y="36560"/>
                  </a:lnTo>
                  <a:lnTo>
                    <a:pt x="9808" y="76241"/>
                  </a:lnTo>
                  <a:lnTo>
                    <a:pt x="0" y="124840"/>
                  </a:lnTo>
                  <a:lnTo>
                    <a:pt x="0" y="723011"/>
                  </a:lnTo>
                  <a:lnTo>
                    <a:pt x="9808" y="771610"/>
                  </a:lnTo>
                  <a:lnTo>
                    <a:pt x="36560" y="811291"/>
                  </a:lnTo>
                  <a:lnTo>
                    <a:pt x="76241" y="838043"/>
                  </a:lnTo>
                  <a:lnTo>
                    <a:pt x="124840" y="847851"/>
                  </a:lnTo>
                  <a:lnTo>
                    <a:pt x="624332" y="847851"/>
                  </a:lnTo>
                  <a:lnTo>
                    <a:pt x="672931" y="838043"/>
                  </a:lnTo>
                  <a:lnTo>
                    <a:pt x="712612" y="811291"/>
                  </a:lnTo>
                  <a:lnTo>
                    <a:pt x="739364" y="771610"/>
                  </a:lnTo>
                  <a:lnTo>
                    <a:pt x="749173" y="723011"/>
                  </a:lnTo>
                  <a:lnTo>
                    <a:pt x="749173" y="124840"/>
                  </a:lnTo>
                  <a:lnTo>
                    <a:pt x="739364" y="76241"/>
                  </a:lnTo>
                  <a:lnTo>
                    <a:pt x="712612" y="36560"/>
                  </a:lnTo>
                  <a:lnTo>
                    <a:pt x="672931" y="9808"/>
                  </a:lnTo>
                  <a:lnTo>
                    <a:pt x="624332" y="0"/>
                  </a:lnTo>
                  <a:lnTo>
                    <a:pt x="124840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68172" y="1986407"/>
              <a:ext cx="7176770" cy="220979"/>
            </a:xfrm>
            <a:custGeom>
              <a:avLst/>
              <a:gdLst/>
              <a:ahLst/>
              <a:cxnLst/>
              <a:rect l="l" t="t" r="r" b="b"/>
              <a:pathLst>
                <a:path w="7176770" h="220980">
                  <a:moveTo>
                    <a:pt x="0" y="219202"/>
                  </a:moveTo>
                  <a:lnTo>
                    <a:pt x="148653" y="45847"/>
                  </a:lnTo>
                </a:path>
                <a:path w="7176770" h="220980">
                  <a:moveTo>
                    <a:pt x="2600858" y="213995"/>
                  </a:moveTo>
                  <a:lnTo>
                    <a:pt x="2746781" y="0"/>
                  </a:lnTo>
                </a:path>
                <a:path w="7176770" h="220980">
                  <a:moveTo>
                    <a:pt x="4570755" y="220345"/>
                  </a:moveTo>
                  <a:lnTo>
                    <a:pt x="4726330" y="6350"/>
                  </a:lnTo>
                </a:path>
                <a:path w="7176770" h="220980">
                  <a:moveTo>
                    <a:pt x="1328445" y="220980"/>
                  </a:moveTo>
                  <a:lnTo>
                    <a:pt x="1450111" y="45847"/>
                  </a:lnTo>
                </a:path>
                <a:path w="7176770" h="220980">
                  <a:moveTo>
                    <a:pt x="3593109" y="215519"/>
                  </a:moveTo>
                  <a:lnTo>
                    <a:pt x="3729253" y="20955"/>
                  </a:lnTo>
                </a:path>
                <a:path w="7176770" h="220980">
                  <a:moveTo>
                    <a:pt x="7074179" y="199390"/>
                  </a:moveTo>
                  <a:lnTo>
                    <a:pt x="7176287" y="0"/>
                  </a:lnTo>
                </a:path>
                <a:path w="7176770" h="220980">
                  <a:moveTo>
                    <a:pt x="5801258" y="209169"/>
                  </a:moveTo>
                  <a:lnTo>
                    <a:pt x="5937402" y="0"/>
                  </a:lnTo>
                </a:path>
              </a:pathLst>
            </a:custGeom>
            <a:ln w="254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991616" y="1173226"/>
            <a:ext cx="50736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(30,000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B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C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)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195442" y="1247394"/>
            <a:ext cx="1118235" cy="758190"/>
            <a:chOff x="5195442" y="1247394"/>
            <a:chExt cx="1118235" cy="758190"/>
          </a:xfrm>
        </p:grpSpPr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14492" y="1266444"/>
              <a:ext cx="1079995" cy="719963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214492" y="1266444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5" y="0"/>
                  </a:moveTo>
                  <a:lnTo>
                    <a:pt x="73294" y="9427"/>
                  </a:lnTo>
                  <a:lnTo>
                    <a:pt x="35147" y="35131"/>
                  </a:lnTo>
                  <a:lnTo>
                    <a:pt x="9429" y="73241"/>
                  </a:lnTo>
                  <a:lnTo>
                    <a:pt x="0" y="119887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5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19887"/>
                  </a:lnTo>
                  <a:lnTo>
                    <a:pt x="1070578" y="73241"/>
                  </a:lnTo>
                  <a:lnTo>
                    <a:pt x="1044860" y="35131"/>
                  </a:lnTo>
                  <a:lnTo>
                    <a:pt x="1006713" y="9427"/>
                  </a:lnTo>
                  <a:lnTo>
                    <a:pt x="959993" y="0"/>
                  </a:lnTo>
                  <a:lnTo>
                    <a:pt x="120015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7844790" y="968095"/>
            <a:ext cx="8134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 marR="5080" indent="-431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M.C. Escher (1953)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Relativity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Lattice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608444" y="958951"/>
            <a:ext cx="826135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77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Carlo Carra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(1913) </a:t>
            </a:r>
            <a:r>
              <a:rPr sz="800" b="1" spc="-17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Red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Horseman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197479" y="827888"/>
            <a:ext cx="8102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 marR="5080" indent="-15748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Arcimboldo (1591) </a:t>
            </a:r>
            <a:r>
              <a:rPr sz="800" b="1" spc="-17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Vertumnus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102734" y="827888"/>
            <a:ext cx="102616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68910">
              <a:lnSpc>
                <a:spcPct val="121200"/>
              </a:lnSpc>
              <a:spcBef>
                <a:spcPts val="100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Vermeer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(1665)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Girl  with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a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Pearl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Earring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244210" y="926948"/>
            <a:ext cx="1062990" cy="321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260" marR="5080" indent="-290195">
              <a:lnSpc>
                <a:spcPct val="121200"/>
              </a:lnSpc>
              <a:spcBef>
                <a:spcPts val="100"/>
              </a:spcBef>
            </a:pPr>
            <a:r>
              <a:rPr sz="800" b="1" dirty="0">
                <a:solidFill>
                  <a:srgbClr val="808080"/>
                </a:solidFill>
                <a:latin typeface="Calibri"/>
                <a:cs typeface="Calibri"/>
              </a:rPr>
              <a:t>Vincent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van</a:t>
            </a:r>
            <a:r>
              <a:rPr sz="800" b="1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Gogh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(1883) </a:t>
            </a:r>
            <a:r>
              <a:rPr sz="800" b="1" spc="-16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Bulb Fields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1911604" y="1309751"/>
            <a:ext cx="1118235" cy="758190"/>
            <a:chOff x="1911604" y="1309751"/>
            <a:chExt cx="1118235" cy="758190"/>
          </a:xfrm>
        </p:grpSpPr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30654" y="1328801"/>
              <a:ext cx="1079995" cy="719963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1930654" y="1328801"/>
              <a:ext cx="1080135" cy="720090"/>
            </a:xfrm>
            <a:custGeom>
              <a:avLst/>
              <a:gdLst/>
              <a:ahLst/>
              <a:cxnLst/>
              <a:rect l="l" t="t" r="r" b="b"/>
              <a:pathLst>
                <a:path w="1080135" h="720089">
                  <a:moveTo>
                    <a:pt x="120014" y="0"/>
                  </a:moveTo>
                  <a:lnTo>
                    <a:pt x="73294" y="9429"/>
                  </a:lnTo>
                  <a:lnTo>
                    <a:pt x="35147" y="35147"/>
                  </a:lnTo>
                  <a:lnTo>
                    <a:pt x="9429" y="73294"/>
                  </a:lnTo>
                  <a:lnTo>
                    <a:pt x="0" y="120014"/>
                  </a:lnTo>
                  <a:lnTo>
                    <a:pt x="0" y="599948"/>
                  </a:lnTo>
                  <a:lnTo>
                    <a:pt x="9429" y="646668"/>
                  </a:lnTo>
                  <a:lnTo>
                    <a:pt x="35147" y="684815"/>
                  </a:lnTo>
                  <a:lnTo>
                    <a:pt x="73294" y="710533"/>
                  </a:lnTo>
                  <a:lnTo>
                    <a:pt x="120014" y="719963"/>
                  </a:lnTo>
                  <a:lnTo>
                    <a:pt x="959993" y="719963"/>
                  </a:lnTo>
                  <a:lnTo>
                    <a:pt x="1006713" y="710533"/>
                  </a:lnTo>
                  <a:lnTo>
                    <a:pt x="1044860" y="684815"/>
                  </a:lnTo>
                  <a:lnTo>
                    <a:pt x="1070578" y="646668"/>
                  </a:lnTo>
                  <a:lnTo>
                    <a:pt x="1080008" y="599948"/>
                  </a:lnTo>
                  <a:lnTo>
                    <a:pt x="1080008" y="120014"/>
                  </a:lnTo>
                  <a:lnTo>
                    <a:pt x="1070578" y="73294"/>
                  </a:lnTo>
                  <a:lnTo>
                    <a:pt x="1044860" y="35147"/>
                  </a:lnTo>
                  <a:lnTo>
                    <a:pt x="1006713" y="9429"/>
                  </a:lnTo>
                  <a:lnTo>
                    <a:pt x="959993" y="0"/>
                  </a:lnTo>
                  <a:lnTo>
                    <a:pt x="120014" y="0"/>
                  </a:lnTo>
                  <a:close/>
                </a:path>
              </a:pathLst>
            </a:custGeom>
            <a:ln w="3810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8" name="object 38"/>
          <p:cNvSpPr txBox="1"/>
          <p:nvPr/>
        </p:nvSpPr>
        <p:spPr>
          <a:xfrm>
            <a:off x="1982470" y="1150365"/>
            <a:ext cx="948690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Citrus</a:t>
            </a:r>
            <a:r>
              <a:rPr sz="800" b="1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Fruit</a:t>
            </a:r>
            <a:r>
              <a:rPr sz="800" b="1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(63-79 BC)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04291" y="747553"/>
            <a:ext cx="2672715" cy="426084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Historical</a:t>
            </a:r>
            <a:r>
              <a:rPr sz="1200" b="1" u="sng" spc="-1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and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cultural</a:t>
            </a:r>
            <a:r>
              <a:rPr sz="1200" b="1" u="sng" spc="-10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development</a:t>
            </a:r>
            <a:r>
              <a:rPr sz="1200" b="1" u="sng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of</a:t>
            </a:r>
            <a:r>
              <a:rPr sz="1200" b="1" u="sng" spc="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 </a:t>
            </a:r>
            <a:r>
              <a:rPr sz="1200" b="1" u="sng" spc="-5" dirty="0">
                <a:solidFill>
                  <a:srgbClr val="808080"/>
                </a:solidFill>
                <a:uFill>
                  <a:solidFill>
                    <a:srgbClr val="808080"/>
                  </a:solidFill>
                </a:uFill>
                <a:latin typeface="Calibri"/>
                <a:cs typeface="Calibri"/>
              </a:rPr>
              <a:t>art</a:t>
            </a:r>
            <a:endParaRPr sz="1200">
              <a:latin typeface="Calibri"/>
              <a:cs typeface="Calibri"/>
            </a:endParaRPr>
          </a:p>
          <a:p>
            <a:pPr marL="632460">
              <a:lnSpc>
                <a:spcPct val="100000"/>
              </a:lnSpc>
              <a:spcBef>
                <a:spcPts val="305"/>
              </a:spcBef>
            </a:pP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Cave</a:t>
            </a:r>
            <a:r>
              <a:rPr sz="800" b="1" spc="-2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800" b="1" spc="-5" dirty="0">
                <a:solidFill>
                  <a:srgbClr val="808080"/>
                </a:solidFill>
                <a:latin typeface="Calibri"/>
                <a:cs typeface="Calibri"/>
              </a:rPr>
              <a:t>Paintings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2480817" y="2218817"/>
            <a:ext cx="1430020" cy="2828290"/>
            <a:chOff x="2480817" y="2218817"/>
            <a:chExt cx="1430020" cy="2828290"/>
          </a:xfrm>
        </p:grpSpPr>
        <p:sp>
          <p:nvSpPr>
            <p:cNvPr id="41" name="object 41"/>
            <p:cNvSpPr/>
            <p:nvPr/>
          </p:nvSpPr>
          <p:spPr>
            <a:xfrm>
              <a:off x="2480817" y="2218817"/>
              <a:ext cx="662940" cy="305435"/>
            </a:xfrm>
            <a:custGeom>
              <a:avLst/>
              <a:gdLst/>
              <a:ahLst/>
              <a:cxnLst/>
              <a:rect l="l" t="t" r="r" b="b"/>
              <a:pathLst>
                <a:path w="662939" h="305435">
                  <a:moveTo>
                    <a:pt x="550176" y="35038"/>
                  </a:moveTo>
                  <a:lnTo>
                    <a:pt x="0" y="270001"/>
                  </a:lnTo>
                  <a:lnTo>
                    <a:pt x="14986" y="305054"/>
                  </a:lnTo>
                  <a:lnTo>
                    <a:pt x="565177" y="70083"/>
                  </a:lnTo>
                  <a:lnTo>
                    <a:pt x="550176" y="35038"/>
                  </a:lnTo>
                  <a:close/>
                </a:path>
                <a:path w="662939" h="305435">
                  <a:moveTo>
                    <a:pt x="645889" y="27559"/>
                  </a:moveTo>
                  <a:lnTo>
                    <a:pt x="567689" y="27559"/>
                  </a:lnTo>
                  <a:lnTo>
                    <a:pt x="582676" y="62611"/>
                  </a:lnTo>
                  <a:lnTo>
                    <a:pt x="565177" y="70083"/>
                  </a:lnTo>
                  <a:lnTo>
                    <a:pt x="580136" y="105029"/>
                  </a:lnTo>
                  <a:lnTo>
                    <a:pt x="645889" y="27559"/>
                  </a:lnTo>
                  <a:close/>
                </a:path>
                <a:path w="662939" h="305435">
                  <a:moveTo>
                    <a:pt x="567689" y="27559"/>
                  </a:moveTo>
                  <a:lnTo>
                    <a:pt x="550176" y="35038"/>
                  </a:lnTo>
                  <a:lnTo>
                    <a:pt x="565177" y="70083"/>
                  </a:lnTo>
                  <a:lnTo>
                    <a:pt x="582676" y="62611"/>
                  </a:lnTo>
                  <a:lnTo>
                    <a:pt x="567689" y="27559"/>
                  </a:lnTo>
                  <a:close/>
                </a:path>
                <a:path w="662939" h="305435">
                  <a:moveTo>
                    <a:pt x="535177" y="0"/>
                  </a:moveTo>
                  <a:lnTo>
                    <a:pt x="550176" y="35038"/>
                  </a:lnTo>
                  <a:lnTo>
                    <a:pt x="567689" y="27559"/>
                  </a:lnTo>
                  <a:lnTo>
                    <a:pt x="645889" y="27559"/>
                  </a:lnTo>
                  <a:lnTo>
                    <a:pt x="662813" y="7620"/>
                  </a:lnTo>
                  <a:lnTo>
                    <a:pt x="535177" y="0"/>
                  </a:lnTo>
                  <a:close/>
                </a:path>
              </a:pathLst>
            </a:custGeom>
            <a:solidFill>
              <a:srgbClr val="8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2570860" y="4003802"/>
              <a:ext cx="1323975" cy="1027430"/>
            </a:xfrm>
            <a:custGeom>
              <a:avLst/>
              <a:gdLst/>
              <a:ahLst/>
              <a:cxnLst/>
              <a:rect l="l" t="t" r="r" b="b"/>
              <a:pathLst>
                <a:path w="1323975" h="1027429">
                  <a:moveTo>
                    <a:pt x="123189" y="0"/>
                  </a:moveTo>
                  <a:lnTo>
                    <a:pt x="75223" y="9693"/>
                  </a:lnTo>
                  <a:lnTo>
                    <a:pt x="36068" y="36115"/>
                  </a:lnTo>
                  <a:lnTo>
                    <a:pt x="9675" y="75277"/>
                  </a:lnTo>
                  <a:lnTo>
                    <a:pt x="0" y="123189"/>
                  </a:lnTo>
                  <a:lnTo>
                    <a:pt x="0" y="903732"/>
                  </a:lnTo>
                  <a:lnTo>
                    <a:pt x="9675" y="951698"/>
                  </a:lnTo>
                  <a:lnTo>
                    <a:pt x="36068" y="990854"/>
                  </a:lnTo>
                  <a:lnTo>
                    <a:pt x="75223" y="1017246"/>
                  </a:lnTo>
                  <a:lnTo>
                    <a:pt x="123189" y="1026922"/>
                  </a:lnTo>
                  <a:lnTo>
                    <a:pt x="1200658" y="1026922"/>
                  </a:lnTo>
                  <a:lnTo>
                    <a:pt x="1248550" y="1017246"/>
                  </a:lnTo>
                  <a:lnTo>
                    <a:pt x="1287668" y="990854"/>
                  </a:lnTo>
                  <a:lnTo>
                    <a:pt x="1314047" y="951698"/>
                  </a:lnTo>
                  <a:lnTo>
                    <a:pt x="1323721" y="903732"/>
                  </a:lnTo>
                  <a:lnTo>
                    <a:pt x="1323721" y="123189"/>
                  </a:lnTo>
                  <a:lnTo>
                    <a:pt x="1314047" y="75277"/>
                  </a:lnTo>
                  <a:lnTo>
                    <a:pt x="1287668" y="36115"/>
                  </a:lnTo>
                  <a:lnTo>
                    <a:pt x="1248550" y="9693"/>
                  </a:lnTo>
                  <a:lnTo>
                    <a:pt x="1200658" y="0"/>
                  </a:lnTo>
                  <a:lnTo>
                    <a:pt x="123189" y="0"/>
                  </a:lnTo>
                  <a:close/>
                </a:path>
              </a:pathLst>
            </a:custGeom>
            <a:ln w="3175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2660650" y="4041419"/>
            <a:ext cx="1144270" cy="763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069" marR="45720" indent="1270" algn="ctr">
              <a:lnSpc>
                <a:spcPct val="121000"/>
              </a:lnSpc>
              <a:spcBef>
                <a:spcPts val="100"/>
              </a:spcBef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Pupils will </a:t>
            </a:r>
            <a:r>
              <a:rPr sz="1000" dirty="0">
                <a:solidFill>
                  <a:srgbClr val="808080"/>
                </a:solidFill>
                <a:latin typeface="Calibri"/>
                <a:cs typeface="Calibri"/>
              </a:rPr>
              <a:t>have </a:t>
            </a:r>
            <a:r>
              <a:rPr sz="1000" spc="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painted</a:t>
            </a:r>
            <a:r>
              <a:rPr sz="1000" spc="-1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their</a:t>
            </a:r>
            <a:r>
              <a:rPr sz="1000" spc="-10" dirty="0">
                <a:solidFill>
                  <a:srgbClr val="808080"/>
                </a:solidFill>
                <a:latin typeface="Calibri"/>
                <a:cs typeface="Calibri"/>
              </a:rPr>
              <a:t> face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in</a:t>
            </a:r>
            <a:endParaRPr sz="1000">
              <a:latin typeface="Calibri"/>
              <a:cs typeface="Calibri"/>
            </a:endParaRPr>
          </a:p>
          <a:p>
            <a:pPr marL="12700" marR="5080" algn="ctr">
              <a:lnSpc>
                <a:spcPct val="121000"/>
              </a:lnSpc>
            </a:pP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the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style</a:t>
            </a:r>
            <a:r>
              <a:rPr sz="1000" spc="195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of</a:t>
            </a:r>
            <a:r>
              <a:rPr sz="1000" spc="-2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Giuseppe </a:t>
            </a:r>
            <a:r>
              <a:rPr sz="1000" spc="-2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Calibri"/>
                <a:cs typeface="Calibri"/>
              </a:rPr>
              <a:t>Arcimboldo.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219748" y="2409317"/>
            <a:ext cx="2355850" cy="2531110"/>
            <a:chOff x="219748" y="2409317"/>
            <a:chExt cx="2355850" cy="2531110"/>
          </a:xfrm>
        </p:grpSpPr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47497" y="2435352"/>
              <a:ext cx="2133727" cy="2490216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47497" y="2435352"/>
              <a:ext cx="2134235" cy="2490470"/>
            </a:xfrm>
            <a:custGeom>
              <a:avLst/>
              <a:gdLst/>
              <a:ahLst/>
              <a:cxnLst/>
              <a:rect l="l" t="t" r="r" b="b"/>
              <a:pathLst>
                <a:path w="2134235" h="2490470">
                  <a:moveTo>
                    <a:pt x="355625" y="0"/>
                  </a:moveTo>
                  <a:lnTo>
                    <a:pt x="307372" y="3247"/>
                  </a:lnTo>
                  <a:lnTo>
                    <a:pt x="261090" y="12705"/>
                  </a:lnTo>
                  <a:lnTo>
                    <a:pt x="217205" y="27951"/>
                  </a:lnTo>
                  <a:lnTo>
                    <a:pt x="176140" y="48561"/>
                  </a:lnTo>
                  <a:lnTo>
                    <a:pt x="138319" y="74109"/>
                  </a:lnTo>
                  <a:lnTo>
                    <a:pt x="104165" y="104171"/>
                  </a:lnTo>
                  <a:lnTo>
                    <a:pt x="74103" y="138324"/>
                  </a:lnTo>
                  <a:lnTo>
                    <a:pt x="48556" y="176144"/>
                  </a:lnTo>
                  <a:lnTo>
                    <a:pt x="27948" y="217205"/>
                  </a:lnTo>
                  <a:lnTo>
                    <a:pt x="12704" y="261084"/>
                  </a:lnTo>
                  <a:lnTo>
                    <a:pt x="3246" y="307357"/>
                  </a:lnTo>
                  <a:lnTo>
                    <a:pt x="0" y="355600"/>
                  </a:lnTo>
                  <a:lnTo>
                    <a:pt x="0" y="2134616"/>
                  </a:lnTo>
                  <a:lnTo>
                    <a:pt x="3246" y="2182858"/>
                  </a:lnTo>
                  <a:lnTo>
                    <a:pt x="12704" y="2229131"/>
                  </a:lnTo>
                  <a:lnTo>
                    <a:pt x="27948" y="2273010"/>
                  </a:lnTo>
                  <a:lnTo>
                    <a:pt x="48556" y="2314071"/>
                  </a:lnTo>
                  <a:lnTo>
                    <a:pt x="74103" y="2351891"/>
                  </a:lnTo>
                  <a:lnTo>
                    <a:pt x="104165" y="2386044"/>
                  </a:lnTo>
                  <a:lnTo>
                    <a:pt x="138319" y="2416106"/>
                  </a:lnTo>
                  <a:lnTo>
                    <a:pt x="176140" y="2441654"/>
                  </a:lnTo>
                  <a:lnTo>
                    <a:pt x="217205" y="2462264"/>
                  </a:lnTo>
                  <a:lnTo>
                    <a:pt x="261090" y="2477510"/>
                  </a:lnTo>
                  <a:lnTo>
                    <a:pt x="307372" y="2486968"/>
                  </a:lnTo>
                  <a:lnTo>
                    <a:pt x="355625" y="2490216"/>
                  </a:lnTo>
                  <a:lnTo>
                    <a:pt x="1778101" y="2490216"/>
                  </a:lnTo>
                  <a:lnTo>
                    <a:pt x="1826372" y="2486968"/>
                  </a:lnTo>
                  <a:lnTo>
                    <a:pt x="1872670" y="2477510"/>
                  </a:lnTo>
                  <a:lnTo>
                    <a:pt x="1916569" y="2462264"/>
                  </a:lnTo>
                  <a:lnTo>
                    <a:pt x="1957646" y="2441654"/>
                  </a:lnTo>
                  <a:lnTo>
                    <a:pt x="1995478" y="2416106"/>
                  </a:lnTo>
                  <a:lnTo>
                    <a:pt x="2029640" y="2386044"/>
                  </a:lnTo>
                  <a:lnTo>
                    <a:pt x="2059710" y="2351891"/>
                  </a:lnTo>
                  <a:lnTo>
                    <a:pt x="2085262" y="2314071"/>
                  </a:lnTo>
                  <a:lnTo>
                    <a:pt x="2105874" y="2273010"/>
                  </a:lnTo>
                  <a:lnTo>
                    <a:pt x="2121122" y="2229131"/>
                  </a:lnTo>
                  <a:lnTo>
                    <a:pt x="2130581" y="2182858"/>
                  </a:lnTo>
                  <a:lnTo>
                    <a:pt x="2133828" y="2134616"/>
                  </a:lnTo>
                  <a:lnTo>
                    <a:pt x="2133828" y="355600"/>
                  </a:lnTo>
                  <a:lnTo>
                    <a:pt x="2130581" y="307357"/>
                  </a:lnTo>
                  <a:lnTo>
                    <a:pt x="2121122" y="261084"/>
                  </a:lnTo>
                  <a:lnTo>
                    <a:pt x="2105874" y="217205"/>
                  </a:lnTo>
                  <a:lnTo>
                    <a:pt x="2085262" y="176144"/>
                  </a:lnTo>
                  <a:lnTo>
                    <a:pt x="2059710" y="138324"/>
                  </a:lnTo>
                  <a:lnTo>
                    <a:pt x="2029640" y="104171"/>
                  </a:lnTo>
                  <a:lnTo>
                    <a:pt x="1995478" y="74109"/>
                  </a:lnTo>
                  <a:lnTo>
                    <a:pt x="1957646" y="48561"/>
                  </a:lnTo>
                  <a:lnTo>
                    <a:pt x="1916569" y="27951"/>
                  </a:lnTo>
                  <a:lnTo>
                    <a:pt x="1872670" y="12705"/>
                  </a:lnTo>
                  <a:lnTo>
                    <a:pt x="1826372" y="3247"/>
                  </a:lnTo>
                  <a:lnTo>
                    <a:pt x="1778101" y="0"/>
                  </a:lnTo>
                  <a:lnTo>
                    <a:pt x="355625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35623" y="2425192"/>
              <a:ext cx="2324100" cy="415290"/>
            </a:xfrm>
            <a:custGeom>
              <a:avLst/>
              <a:gdLst/>
              <a:ahLst/>
              <a:cxnLst/>
              <a:rect l="l" t="t" r="r" b="b"/>
              <a:pathLst>
                <a:path w="2324100" h="415289">
                  <a:moveTo>
                    <a:pt x="2198966" y="0"/>
                  </a:moveTo>
                  <a:lnTo>
                    <a:pt x="124752" y="0"/>
                  </a:lnTo>
                  <a:lnTo>
                    <a:pt x="76193" y="9788"/>
                  </a:lnTo>
                  <a:lnTo>
                    <a:pt x="36539" y="36496"/>
                  </a:lnTo>
                  <a:lnTo>
                    <a:pt x="9803" y="76134"/>
                  </a:lnTo>
                  <a:lnTo>
                    <a:pt x="0" y="124713"/>
                  </a:lnTo>
                  <a:lnTo>
                    <a:pt x="0" y="290195"/>
                  </a:lnTo>
                  <a:lnTo>
                    <a:pt x="9803" y="338720"/>
                  </a:lnTo>
                  <a:lnTo>
                    <a:pt x="36539" y="378364"/>
                  </a:lnTo>
                  <a:lnTo>
                    <a:pt x="76193" y="405102"/>
                  </a:lnTo>
                  <a:lnTo>
                    <a:pt x="124752" y="414909"/>
                  </a:lnTo>
                  <a:lnTo>
                    <a:pt x="2198966" y="414909"/>
                  </a:lnTo>
                  <a:lnTo>
                    <a:pt x="2247566" y="405102"/>
                  </a:lnTo>
                  <a:lnTo>
                    <a:pt x="2287247" y="378364"/>
                  </a:lnTo>
                  <a:lnTo>
                    <a:pt x="2313999" y="338720"/>
                  </a:lnTo>
                  <a:lnTo>
                    <a:pt x="2323807" y="290195"/>
                  </a:lnTo>
                  <a:lnTo>
                    <a:pt x="2323807" y="124713"/>
                  </a:lnTo>
                  <a:lnTo>
                    <a:pt x="2313999" y="76134"/>
                  </a:lnTo>
                  <a:lnTo>
                    <a:pt x="2287247" y="36496"/>
                  </a:lnTo>
                  <a:lnTo>
                    <a:pt x="2247566" y="9788"/>
                  </a:lnTo>
                  <a:lnTo>
                    <a:pt x="219896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35623" y="2425192"/>
              <a:ext cx="2324100" cy="415290"/>
            </a:xfrm>
            <a:custGeom>
              <a:avLst/>
              <a:gdLst/>
              <a:ahLst/>
              <a:cxnLst/>
              <a:rect l="l" t="t" r="r" b="b"/>
              <a:pathLst>
                <a:path w="2324100" h="415289">
                  <a:moveTo>
                    <a:pt x="124752" y="0"/>
                  </a:moveTo>
                  <a:lnTo>
                    <a:pt x="76193" y="9788"/>
                  </a:lnTo>
                  <a:lnTo>
                    <a:pt x="36539" y="36496"/>
                  </a:lnTo>
                  <a:lnTo>
                    <a:pt x="9803" y="76134"/>
                  </a:lnTo>
                  <a:lnTo>
                    <a:pt x="0" y="124713"/>
                  </a:lnTo>
                  <a:lnTo>
                    <a:pt x="0" y="290195"/>
                  </a:lnTo>
                  <a:lnTo>
                    <a:pt x="9803" y="338720"/>
                  </a:lnTo>
                  <a:lnTo>
                    <a:pt x="36539" y="378364"/>
                  </a:lnTo>
                  <a:lnTo>
                    <a:pt x="76193" y="405102"/>
                  </a:lnTo>
                  <a:lnTo>
                    <a:pt x="124752" y="414909"/>
                  </a:lnTo>
                  <a:lnTo>
                    <a:pt x="2198966" y="414909"/>
                  </a:lnTo>
                  <a:lnTo>
                    <a:pt x="2247566" y="405102"/>
                  </a:lnTo>
                  <a:lnTo>
                    <a:pt x="2287247" y="378364"/>
                  </a:lnTo>
                  <a:lnTo>
                    <a:pt x="2313999" y="338720"/>
                  </a:lnTo>
                  <a:lnTo>
                    <a:pt x="2323807" y="290195"/>
                  </a:lnTo>
                  <a:lnTo>
                    <a:pt x="2323807" y="124713"/>
                  </a:lnTo>
                  <a:lnTo>
                    <a:pt x="2313999" y="76134"/>
                  </a:lnTo>
                  <a:lnTo>
                    <a:pt x="2287247" y="36496"/>
                  </a:lnTo>
                  <a:lnTo>
                    <a:pt x="2247566" y="9788"/>
                  </a:lnTo>
                  <a:lnTo>
                    <a:pt x="2198966" y="0"/>
                  </a:lnTo>
                  <a:lnTo>
                    <a:pt x="124752" y="0"/>
                  </a:lnTo>
                  <a:close/>
                </a:path>
              </a:pathLst>
            </a:custGeom>
            <a:ln w="31750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308863" y="2493391"/>
            <a:ext cx="21532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Giuseppe Arcimboldo</a:t>
            </a:r>
            <a:r>
              <a:rPr sz="1200" spc="-10" dirty="0">
                <a:solidFill>
                  <a:srgbClr val="808080"/>
                </a:solidFill>
                <a:latin typeface="Calibri"/>
                <a:cs typeface="Calibri"/>
              </a:rPr>
              <a:t> </a:t>
            </a:r>
            <a:r>
              <a:rPr sz="1200" spc="-5" dirty="0">
                <a:solidFill>
                  <a:srgbClr val="808080"/>
                </a:solidFill>
                <a:latin typeface="Calibri"/>
                <a:cs typeface="Calibri"/>
              </a:rPr>
              <a:t>(1527-1593)</a:t>
            </a:r>
            <a:endParaRPr sz="1200">
              <a:latin typeface="Calibri"/>
              <a:cs typeface="Calibri"/>
            </a:endParaRPr>
          </a:p>
        </p:txBody>
      </p:sp>
      <p:graphicFrame>
        <p:nvGraphicFramePr>
          <p:cNvPr id="50" name="object 50"/>
          <p:cNvGraphicFramePr>
            <a:graphicFrameLocks noGrp="1"/>
          </p:cNvGraphicFramePr>
          <p:nvPr/>
        </p:nvGraphicFramePr>
        <p:xfrm>
          <a:off x="6419341" y="2394712"/>
          <a:ext cx="3903979" cy="482267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52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01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Charcoal</a:t>
                      </a:r>
                      <a:r>
                        <a:rPr sz="1100" spc="-4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Marks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Chalk</a:t>
                      </a:r>
                      <a:r>
                        <a:rPr sz="1100" spc="-2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Marks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026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Pastel</a:t>
                      </a:r>
                      <a:r>
                        <a:rPr sz="1100" spc="-4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Marks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Tint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100" spc="-3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tone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011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Colour</a:t>
                      </a:r>
                      <a:r>
                        <a:rPr sz="1100" spc="-5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Wheel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Variety</a:t>
                      </a:r>
                      <a:r>
                        <a:rPr sz="1100" spc="-1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of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spc="-5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mark</a:t>
                      </a:r>
                      <a:r>
                        <a:rPr sz="1100" spc="-2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808080"/>
                          </a:solidFill>
                          <a:latin typeface="Calibri"/>
                          <a:cs typeface="Calibri"/>
                        </a:rPr>
                        <a:t>making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9E9E9E"/>
                      </a:solidFill>
                      <a:prstDash val="solid"/>
                    </a:lnL>
                    <a:lnR w="38100">
                      <a:solidFill>
                        <a:srgbClr val="9E9E9E"/>
                      </a:solidFill>
                      <a:prstDash val="solid"/>
                    </a:lnR>
                    <a:lnT w="38100">
                      <a:solidFill>
                        <a:srgbClr val="9E9E9E"/>
                      </a:solidFill>
                      <a:prstDash val="solid"/>
                    </a:lnT>
                    <a:lnB w="38100">
                      <a:solidFill>
                        <a:srgbClr val="9E9E9E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1" name="object 51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581770" y="5804573"/>
            <a:ext cx="1581784" cy="1149464"/>
          </a:xfrm>
          <a:prstGeom prst="rect">
            <a:avLst/>
          </a:prstGeom>
        </p:spPr>
      </p:pic>
      <p:pic>
        <p:nvPicPr>
          <p:cNvPr id="52" name="object 5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8741312" y="4158615"/>
            <a:ext cx="1420635" cy="1206451"/>
          </a:xfrm>
          <a:prstGeom prst="rect">
            <a:avLst/>
          </a:prstGeom>
        </p:spPr>
      </p:pic>
      <p:pic>
        <p:nvPicPr>
          <p:cNvPr id="53" name="object 5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603488" y="2537561"/>
            <a:ext cx="1570227" cy="1204239"/>
          </a:xfrm>
          <a:prstGeom prst="rect">
            <a:avLst/>
          </a:prstGeom>
        </p:spPr>
      </p:pic>
      <p:pic>
        <p:nvPicPr>
          <p:cNvPr id="54" name="object 5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582282" y="4051566"/>
            <a:ext cx="1651889" cy="1297165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622033" y="2537587"/>
            <a:ext cx="1581784" cy="1204214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6650997" y="5774093"/>
            <a:ext cx="1548880" cy="1179944"/>
          </a:xfrm>
          <a:prstGeom prst="rect">
            <a:avLst/>
          </a:prstGeom>
        </p:spPr>
      </p:pic>
      <p:grpSp>
        <p:nvGrpSpPr>
          <p:cNvPr id="57" name="object 57"/>
          <p:cNvGrpSpPr/>
          <p:nvPr/>
        </p:nvGrpSpPr>
        <p:grpSpPr>
          <a:xfrm>
            <a:off x="2511551" y="2270760"/>
            <a:ext cx="1658620" cy="1958339"/>
            <a:chOff x="2511551" y="2270760"/>
            <a:chExt cx="1658620" cy="1958339"/>
          </a:xfrm>
        </p:grpSpPr>
        <p:pic>
          <p:nvPicPr>
            <p:cNvPr id="58" name="object 5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511551" y="2270760"/>
              <a:ext cx="1658239" cy="195833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706623" y="2466340"/>
              <a:ext cx="1082738" cy="1382395"/>
            </a:xfrm>
            <a:prstGeom prst="rect">
              <a:avLst/>
            </a:prstGeom>
          </p:spPr>
        </p:pic>
      </p:grpSp>
      <p:grpSp>
        <p:nvGrpSpPr>
          <p:cNvPr id="60" name="object 60"/>
          <p:cNvGrpSpPr/>
          <p:nvPr/>
        </p:nvGrpSpPr>
        <p:grpSpPr>
          <a:xfrm>
            <a:off x="8994584" y="886650"/>
            <a:ext cx="1272540" cy="1147445"/>
            <a:chOff x="8994584" y="886650"/>
            <a:chExt cx="1272540" cy="1147445"/>
          </a:xfrm>
        </p:grpSpPr>
        <p:pic>
          <p:nvPicPr>
            <p:cNvPr id="61" name="object 6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008871" y="900938"/>
              <a:ext cx="1243964" cy="1118362"/>
            </a:xfrm>
            <a:prstGeom prst="rect">
              <a:avLst/>
            </a:prstGeom>
          </p:spPr>
        </p:pic>
        <p:sp>
          <p:nvSpPr>
            <p:cNvPr id="62" name="object 62"/>
            <p:cNvSpPr/>
            <p:nvPr/>
          </p:nvSpPr>
          <p:spPr>
            <a:xfrm>
              <a:off x="9008871" y="900938"/>
              <a:ext cx="1243965" cy="1118870"/>
            </a:xfrm>
            <a:custGeom>
              <a:avLst/>
              <a:gdLst/>
              <a:ahLst/>
              <a:cxnLst/>
              <a:rect l="l" t="t" r="r" b="b"/>
              <a:pathLst>
                <a:path w="1243965" h="1118870">
                  <a:moveTo>
                    <a:pt x="186308" y="0"/>
                  </a:moveTo>
                  <a:lnTo>
                    <a:pt x="136789" y="6657"/>
                  </a:lnTo>
                  <a:lnTo>
                    <a:pt x="92286" y="25447"/>
                  </a:lnTo>
                  <a:lnTo>
                    <a:pt x="54578" y="54594"/>
                  </a:lnTo>
                  <a:lnTo>
                    <a:pt x="25442" y="92324"/>
                  </a:lnTo>
                  <a:lnTo>
                    <a:pt x="6656" y="136863"/>
                  </a:lnTo>
                  <a:lnTo>
                    <a:pt x="0" y="186436"/>
                  </a:lnTo>
                  <a:lnTo>
                    <a:pt x="0" y="932052"/>
                  </a:lnTo>
                  <a:lnTo>
                    <a:pt x="6656" y="981572"/>
                  </a:lnTo>
                  <a:lnTo>
                    <a:pt x="25442" y="1026075"/>
                  </a:lnTo>
                  <a:lnTo>
                    <a:pt x="54578" y="1063783"/>
                  </a:lnTo>
                  <a:lnTo>
                    <a:pt x="92286" y="1092919"/>
                  </a:lnTo>
                  <a:lnTo>
                    <a:pt x="136789" y="1111705"/>
                  </a:lnTo>
                  <a:lnTo>
                    <a:pt x="186308" y="1118362"/>
                  </a:lnTo>
                  <a:lnTo>
                    <a:pt x="1057528" y="1118362"/>
                  </a:lnTo>
                  <a:lnTo>
                    <a:pt x="1107101" y="1111705"/>
                  </a:lnTo>
                  <a:lnTo>
                    <a:pt x="1151640" y="1092919"/>
                  </a:lnTo>
                  <a:lnTo>
                    <a:pt x="1189370" y="1063783"/>
                  </a:lnTo>
                  <a:lnTo>
                    <a:pt x="1218517" y="1026075"/>
                  </a:lnTo>
                  <a:lnTo>
                    <a:pt x="1237307" y="981572"/>
                  </a:lnTo>
                  <a:lnTo>
                    <a:pt x="1243964" y="932052"/>
                  </a:lnTo>
                  <a:lnTo>
                    <a:pt x="1243964" y="186436"/>
                  </a:lnTo>
                  <a:lnTo>
                    <a:pt x="1237307" y="136863"/>
                  </a:lnTo>
                  <a:lnTo>
                    <a:pt x="1218517" y="92324"/>
                  </a:lnTo>
                  <a:lnTo>
                    <a:pt x="1189370" y="54594"/>
                  </a:lnTo>
                  <a:lnTo>
                    <a:pt x="1151640" y="25447"/>
                  </a:lnTo>
                  <a:lnTo>
                    <a:pt x="1107101" y="6657"/>
                  </a:lnTo>
                  <a:lnTo>
                    <a:pt x="1057528" y="0"/>
                  </a:lnTo>
                  <a:lnTo>
                    <a:pt x="186308" y="0"/>
                  </a:lnTo>
                  <a:close/>
                </a:path>
              </a:pathLst>
            </a:custGeom>
            <a:ln w="28575">
              <a:solidFill>
                <a:srgbClr val="8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357A4AF4ED07468E502BF269E7E57B" ma:contentTypeVersion="16" ma:contentTypeDescription="Create a new document." ma:contentTypeScope="" ma:versionID="8606d436838b8deb61c2050c4c20dbae">
  <xsd:schema xmlns:xsd="http://www.w3.org/2001/XMLSchema" xmlns:xs="http://www.w3.org/2001/XMLSchema" xmlns:p="http://schemas.microsoft.com/office/2006/metadata/properties" xmlns:ns2="62205970-1fa4-4d68-a5cf-e6e0a0862e0c" xmlns:ns3="3ba7a596-edc3-40d9-85a4-f92f82a33951" targetNamespace="http://schemas.microsoft.com/office/2006/metadata/properties" ma:root="true" ma:fieldsID="709e424e28c6d9d9b0487b27aea6cca1" ns2:_="" ns3:_="">
    <xsd:import namespace="62205970-1fa4-4d68-a5cf-e6e0a0862e0c"/>
    <xsd:import namespace="3ba7a596-edc3-40d9-85a4-f92f82a3395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05970-1fa4-4d68-a5cf-e6e0a0862e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54df6976-5580-4068-9b33-39ee11e103a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a7a596-edc3-40d9-85a4-f92f82a33951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093f57-eed2-437d-a8c0-0ba0e3a3d196}" ma:internalName="TaxCatchAll" ma:showField="CatchAllData" ma:web="3ba7a596-edc3-40d9-85a4-f92f82a3395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2205970-1fa4-4d68-a5cf-e6e0a0862e0c">
      <Terms xmlns="http://schemas.microsoft.com/office/infopath/2007/PartnerControls"/>
    </lcf76f155ced4ddcb4097134ff3c332f>
    <TaxCatchAll xmlns="3ba7a596-edc3-40d9-85a4-f92f82a33951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6FF1F3-E578-40AD-96AB-749AD06177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205970-1fa4-4d68-a5cf-e6e0a0862e0c"/>
    <ds:schemaRef ds:uri="3ba7a596-edc3-40d9-85a4-f92f82a3395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8BAAEC-3EA0-4F29-9690-149E70D0E397}">
  <ds:schemaRefs>
    <ds:schemaRef ds:uri="http://schemas.microsoft.com/office/2006/metadata/properties"/>
    <ds:schemaRef ds:uri="http://www.w3.org/2000/xmlns/"/>
    <ds:schemaRef ds:uri="http://schemas.microsoft.com/office/infopath/2007/PartnerControls"/>
    <ds:schemaRef ds:uri="62205970-1fa4-4d68-a5cf-e6e0a0862e0c"/>
    <ds:schemaRef ds:uri="3ba7a596-edc3-40d9-85a4-f92f82a33951"/>
  </ds:schemaRefs>
</ds:datastoreItem>
</file>

<file path=customXml/itemProps3.xml><?xml version="1.0" encoding="utf-8"?>
<ds:datastoreItem xmlns:ds="http://schemas.openxmlformats.org/officeDocument/2006/customXml" ds:itemID="{A60B12B4-2225-4F94-A8DF-DB2CADF3E9C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293</Words>
  <Application>Microsoft Office PowerPoint</Application>
  <PresentationFormat>Custom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Symbol</vt:lpstr>
      <vt:lpstr>Times New Roman</vt:lpstr>
      <vt:lpstr>Office Theme</vt:lpstr>
      <vt:lpstr>Year 2 – Summer Art - How can we use Giuseppe Arcimboldo’s technique and style to influence our paintings?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Art - How can we use Giuseppe Arcimboldo’s style to influence our painting?</dc:title>
  <dc:creator>ecalvert</dc:creator>
  <cp:lastModifiedBy>Catherine Atkinson</cp:lastModifiedBy>
  <cp:revision>2</cp:revision>
  <dcterms:created xsi:type="dcterms:W3CDTF">2022-11-24T13:42:28Z</dcterms:created>
  <dcterms:modified xsi:type="dcterms:W3CDTF">2023-03-20T21:23:03Z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2022-04-03T00:00:00Z</vt:filetime>
  </property>
  <property fmtid="{D5CDD505-2E9C-101B-9397-08002B2CF9AE}" pid="3" name="Creator">
    <vt:lpwstr>Microsoft® Publisher for Microsoft 365</vt:lpwstr>
  </property>
  <property fmtid="{D5CDD505-2E9C-101B-9397-08002B2CF9AE}" pid="4" name="LastSaved">
    <vt:filetime>2022-11-24T00:00:00Z</vt:filetime>
  </property>
  <property fmtid="{D5CDD505-2E9C-101B-9397-08002B2CF9AE}" pid="5" name="ContentTypeId">
    <vt:lpwstr>0x010100933CC9CB9D94184C8ED02B50C4A2C283</vt:lpwstr>
  </property>
</Properties>
</file>